
<file path=[Content_Types].xml><?xml version="1.0" encoding="utf-8"?>
<Types xmlns="http://schemas.openxmlformats.org/package/2006/content-types">
  <Default Extension="emf" ContentType="image/x-emf"/>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handoutMasterIdLst>
    <p:handoutMasterId r:id="rId18"/>
  </p:handoutMasterIdLst>
  <p:sldIdLst>
    <p:sldId id="453" r:id="rId2"/>
    <p:sldId id="514" r:id="rId3"/>
    <p:sldId id="526" r:id="rId4"/>
    <p:sldId id="515" r:id="rId5"/>
    <p:sldId id="517" r:id="rId6"/>
    <p:sldId id="518" r:id="rId7"/>
    <p:sldId id="519" r:id="rId8"/>
    <p:sldId id="520" r:id="rId9"/>
    <p:sldId id="523" r:id="rId10"/>
    <p:sldId id="524" r:id="rId11"/>
    <p:sldId id="527" r:id="rId12"/>
    <p:sldId id="525" r:id="rId13"/>
    <p:sldId id="528" r:id="rId14"/>
    <p:sldId id="521" r:id="rId15"/>
    <p:sldId id="513" r:id="rId16"/>
  </p:sldIdLst>
  <p:sldSz cx="9144000" cy="5143500" type="screen16x9"/>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7" pos="5381" userDrawn="1">
          <p15:clr>
            <a:srgbClr val="A4A3A4"/>
          </p15:clr>
        </p15:guide>
        <p15:guide id="9" pos="369" userDrawn="1">
          <p15:clr>
            <a:srgbClr val="A4A3A4"/>
          </p15:clr>
        </p15:guide>
        <p15:guide id="10" orient="horz" pos="16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F2F2"/>
    <a:srgbClr val="F0F0F0"/>
    <a:srgbClr val="B0C0A4"/>
    <a:srgbClr val="B8C7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7B26C5-4107-4FEC-AEDC-1716B250A1E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pos="5381"/>
        <p:guide pos="369"/>
        <p:guide orient="horz" pos="162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63EEA9-DA5E-4D71-9BAA-646DE63FC9EC}" type="datetimeFigureOut">
              <a:rPr lang="en-US" smtClean="0"/>
              <a:pPr/>
              <a:t>7/26/2022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821C1E4-0359-46E5-B810-974BE530F412}" type="slidenum">
              <a:rPr lang="en-US" smtClean="0"/>
              <a:pPr/>
              <a:t>‹#›</a:t>
            </a:fld>
            <a:endParaRPr lang="en-US"/>
          </a:p>
        </p:txBody>
      </p:sp>
    </p:spTree>
    <p:extLst>
      <p:ext uri="{BB962C8B-B14F-4D97-AF65-F5344CB8AC3E}">
        <p14:creationId xmlns:p14="http://schemas.microsoft.com/office/powerpoint/2010/main" val="426034568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g>
</file>

<file path=ppt/media/image12.png>
</file>

<file path=ppt/media/image2.jpeg>
</file>

<file path=ppt/media/image4.png>
</file>

<file path=ppt/media/image5.png>
</file>

<file path=ppt/media/image6.png>
</file>

<file path=ppt/media/image7.jfif>
</file>

<file path=ppt/media/image8.jf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CC9F57-8FB9-432D-8177-A8E1F7C10CFD}" type="datetimeFigureOut">
              <a:rPr lang="en-US" smtClean="0"/>
              <a:pPr/>
              <a:t>7/26/2022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F45C00-4177-4407-AE72-E15C20448735}" type="slidenum">
              <a:rPr lang="en-US" smtClean="0"/>
              <a:pPr/>
              <a:t>‹#›</a:t>
            </a:fld>
            <a:endParaRPr lang="en-US"/>
          </a:p>
        </p:txBody>
      </p:sp>
    </p:spTree>
    <p:extLst>
      <p:ext uri="{BB962C8B-B14F-4D97-AF65-F5344CB8AC3E}">
        <p14:creationId xmlns:p14="http://schemas.microsoft.com/office/powerpoint/2010/main" val="307154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2F45C00-4177-4407-AE72-E15C20448735}" type="slidenum">
              <a:rPr lang="en-US" smtClean="0"/>
              <a:pPr/>
              <a:t>1</a:t>
            </a:fld>
            <a:endParaRPr lang="en-US"/>
          </a:p>
        </p:txBody>
      </p:sp>
    </p:spTree>
    <p:extLst>
      <p:ext uri="{BB962C8B-B14F-4D97-AF65-F5344CB8AC3E}">
        <p14:creationId xmlns:p14="http://schemas.microsoft.com/office/powerpoint/2010/main" val="14607034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alpha val="85000"/>
                </a:srgbClr>
              </a:gs>
              <a:gs pos="100000">
                <a:srgbClr val="F1B434">
                  <a:alpha val="85000"/>
                </a:srgbClr>
              </a:gs>
            </a:gsLst>
            <a:lin ang="0" scaled="1"/>
          </a:gradFill>
        </p:spPr>
        <p:txBody>
          <a:bodyPr lIns="457200" tIns="914400" rIns="3017520" bIns="173736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5" name="Picture Placeholder 4"/>
          <p:cNvSpPr>
            <a:spLocks noGrp="1"/>
          </p:cNvSpPr>
          <p:nvPr>
            <p:ph type="pic" sz="quarter" idx="12" hasCustomPrompt="1"/>
          </p:nvPr>
        </p:nvSpPr>
        <p:spPr>
          <a:xfrm>
            <a:off x="0" y="0"/>
            <a:ext cx="9144000" cy="5143500"/>
          </a:xfrm>
          <a:prstGeom prst="rect">
            <a:avLst/>
          </a:prstGeom>
          <a:noFill/>
        </p:spPr>
        <p:txBody>
          <a:bodyPr lIns="1828800" tIns="1828800" rIns="1828800" bIns="3657600" anchor="ctr" anchorCtr="0">
            <a:noAutofit/>
          </a:bodyPr>
          <a:lstStyle>
            <a:lvl1pPr marL="0" indent="0" algn="ctr">
              <a:buNone/>
              <a:defRPr>
                <a:solidFill>
                  <a:schemeClr val="tx2"/>
                </a:solidFill>
              </a:defRPr>
            </a:lvl1pPr>
          </a:lstStyle>
          <a:p>
            <a:r>
              <a:rPr lang="en-US"/>
              <a:t>Click icon to insert an image, change to Black and White then right click image and “SEND TO BACK”</a:t>
            </a:r>
          </a:p>
        </p:txBody>
      </p:sp>
      <p:sp>
        <p:nvSpPr>
          <p:cNvPr id="36868" name="Rectangle 1028"/>
          <p:cNvSpPr>
            <a:spLocks noGrp="1" noChangeArrowheads="1"/>
          </p:cNvSpPr>
          <p:nvPr>
            <p:ph type="subTitle" idx="1"/>
          </p:nvPr>
        </p:nvSpPr>
        <p:spPr>
          <a:xfrm>
            <a:off x="457200" y="3648195"/>
            <a:ext cx="5486400" cy="460289"/>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Click to edit Master subtitle style</a:t>
            </a:r>
            <a:endParaRPr lang="en-GB"/>
          </a:p>
        </p:txBody>
      </p:sp>
      <p:sp>
        <p:nvSpPr>
          <p:cNvPr id="3" name="Picture Placeholder 2"/>
          <p:cNvSpPr>
            <a:spLocks noGrp="1" noChangeAspect="1"/>
          </p:cNvSpPr>
          <p:nvPr>
            <p:ph type="pic" sz="quarter" idx="11" hasCustomPrompt="1"/>
          </p:nvPr>
        </p:nvSpPr>
        <p:spPr>
          <a:xfrm>
            <a:off x="6979920" y="4636008"/>
            <a:ext cx="2011680" cy="289682"/>
          </a:xfrm>
          <a:prstGeom prst="rect">
            <a:avLst/>
          </a:prstGeom>
        </p:spPr>
        <p:txBody>
          <a:bodyPr anchor="ctr">
            <a:noAutofit/>
          </a:bodyPr>
          <a:lstStyle>
            <a:lvl1pPr marL="0" indent="0">
              <a:buNone/>
              <a:defRPr sz="1100" baseline="0">
                <a:solidFill>
                  <a:schemeClr val="tx2"/>
                </a:solidFill>
              </a:defRPr>
            </a:lvl1pPr>
          </a:lstStyle>
          <a:p>
            <a:r>
              <a:rPr lang="en-US"/>
              <a:t>Place EMI Logo Here</a:t>
            </a:r>
          </a:p>
        </p:txBody>
      </p:sp>
      <p:sp>
        <p:nvSpPr>
          <p:cNvPr id="10" name="Text Placeholder 9"/>
          <p:cNvSpPr>
            <a:spLocks noGrp="1"/>
          </p:cNvSpPr>
          <p:nvPr>
            <p:ph type="body" sz="quarter" idx="13"/>
          </p:nvPr>
        </p:nvSpPr>
        <p:spPr>
          <a:xfrm>
            <a:off x="457200" y="4190238"/>
            <a:ext cx="5486400" cy="352168"/>
          </a:xfrm>
          <a:prstGeom prst="rect">
            <a:avLst/>
          </a:prstGeom>
        </p:spPr>
        <p:txBody>
          <a:bodyPr lIns="0" tIns="0" rIns="0" bIns="0">
            <a:noAutofit/>
          </a:bodyPr>
          <a:lstStyle>
            <a:lvl1pPr marL="0" indent="0">
              <a:lnSpc>
                <a:spcPts val="1600"/>
              </a:lnSpc>
              <a:spcBef>
                <a:spcPts val="0"/>
              </a:spcBef>
              <a:spcAft>
                <a:spcPts val="0"/>
              </a:spcAft>
              <a:buNone/>
              <a:defRPr sz="130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Click to edit Master text styles</a:t>
            </a:r>
          </a:p>
        </p:txBody>
      </p:sp>
      <p:sp>
        <p:nvSpPr>
          <p:cNvPr id="12" name="SmartArt Placeholder 11"/>
          <p:cNvSpPr>
            <a:spLocks noGrp="1"/>
          </p:cNvSpPr>
          <p:nvPr>
            <p:ph type="dgm" sz="quarter" idx="14" hasCustomPrompt="1"/>
          </p:nvPr>
        </p:nvSpPr>
        <p:spPr>
          <a:xfrm>
            <a:off x="457200" y="3480168"/>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14" name="Picture Placeholder 13"/>
          <p:cNvSpPr>
            <a:spLocks noGrp="1"/>
          </p:cNvSpPr>
          <p:nvPr>
            <p:ph type="pic" sz="quarter" idx="15" hasCustomPrompt="1"/>
          </p:nvPr>
        </p:nvSpPr>
        <p:spPr>
          <a:xfrm>
            <a:off x="457200" y="4636008"/>
            <a:ext cx="3200400" cy="274320"/>
          </a:xfrm>
          <a:prstGeom prst="rect">
            <a:avLst/>
          </a:prstGeom>
        </p:spPr>
        <p:txBody>
          <a:bodyPr lIns="0" tIns="0" rIns="0" bIns="0" anchor="ctr">
            <a:noAutofit/>
          </a:bodyPr>
          <a:lstStyle>
            <a:lvl1pPr marL="0" indent="0" algn="l">
              <a:buNone/>
              <a:defRPr sz="1100" baseline="0">
                <a:ln>
                  <a:noFill/>
                </a:ln>
                <a:solidFill>
                  <a:schemeClr val="tx2"/>
                </a:solidFill>
              </a:defRPr>
            </a:lvl1pPr>
          </a:lstStyle>
          <a:p>
            <a:r>
              <a:rPr lang="en-US"/>
              <a:t>Place Partner Logo here if needed</a:t>
            </a: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4" name="Title 3"/>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6"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9"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7" name="Content Placeholder 6"/>
          <p:cNvSpPr>
            <a:spLocks noGrp="1"/>
          </p:cNvSpPr>
          <p:nvPr>
            <p:ph sz="quarter" idx="14" hasCustomPrompt="1"/>
          </p:nvPr>
        </p:nvSpPr>
        <p:spPr/>
        <p:txBody>
          <a:bodyPr/>
          <a:lstStyle/>
          <a:p>
            <a:pPr lvl="0"/>
            <a:r>
              <a:rPr lang="en-US"/>
              <a:t>Insert image, chart or table</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rt w Description">
    <p:spTree>
      <p:nvGrpSpPr>
        <p:cNvPr id="1" name=""/>
        <p:cNvGrpSpPr/>
        <p:nvPr/>
      </p:nvGrpSpPr>
      <p:grpSpPr>
        <a:xfrm>
          <a:off x="0" y="0"/>
          <a:ext cx="0" cy="0"/>
          <a:chOff x="0" y="0"/>
          <a:chExt cx="0" cy="0"/>
        </a:xfrm>
      </p:grpSpPr>
      <p:sp>
        <p:nvSpPr>
          <p:cNvPr id="15"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6"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9" name="Text Placeholder 8"/>
          <p:cNvSpPr>
            <a:spLocks noGrp="1"/>
          </p:cNvSpPr>
          <p:nvPr>
            <p:ph type="body" sz="quarter" idx="15"/>
          </p:nvPr>
        </p:nvSpPr>
        <p:spPr>
          <a:xfrm>
            <a:off x="2133600" y="1257300"/>
            <a:ext cx="4876800" cy="488950"/>
          </a:xfrm>
        </p:spPr>
        <p:txBody>
          <a:bodyPr/>
          <a:lstStyle/>
          <a:p>
            <a:pPr lvl="0"/>
            <a:r>
              <a:rPr lang="en-US"/>
              <a:t>Click to edit Master text styles</a:t>
            </a:r>
          </a:p>
        </p:txBody>
      </p:sp>
      <p:sp>
        <p:nvSpPr>
          <p:cNvPr id="17" name="Content Placeholder 6"/>
          <p:cNvSpPr>
            <a:spLocks noGrp="1"/>
          </p:cNvSpPr>
          <p:nvPr>
            <p:ph sz="quarter" idx="16" hasCustomPrompt="1"/>
          </p:nvPr>
        </p:nvSpPr>
        <p:spPr>
          <a:xfrm>
            <a:off x="304800" y="2027238"/>
            <a:ext cx="8534400" cy="2773362"/>
          </a:xfrm>
        </p:spPr>
        <p:txBody>
          <a:bodyPr/>
          <a:lstStyle/>
          <a:p>
            <a:pPr lvl="0"/>
            <a:r>
              <a:rPr lang="en-US"/>
              <a:t>Insert image, chart or table</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 Header">
    <p:spTree>
      <p:nvGrpSpPr>
        <p:cNvPr id="1" name=""/>
        <p:cNvGrpSpPr/>
        <p:nvPr/>
      </p:nvGrpSpPr>
      <p:grpSpPr>
        <a:xfrm>
          <a:off x="0" y="0"/>
          <a:ext cx="0" cy="0"/>
          <a:chOff x="0" y="0"/>
          <a:chExt cx="0" cy="0"/>
        </a:xfrm>
      </p:grpSpPr>
      <p:sp>
        <p:nvSpPr>
          <p:cNvPr id="7" name="Text Placeholder 6"/>
          <p:cNvSpPr>
            <a:spLocks noGrp="1"/>
          </p:cNvSpPr>
          <p:nvPr>
            <p:ph type="body" sz="quarter" idx="14"/>
          </p:nvPr>
        </p:nvSpPr>
        <p:spPr>
          <a:xfrm>
            <a:off x="304800" y="1257300"/>
            <a:ext cx="5638800" cy="309563"/>
          </a:xfrm>
        </p:spPr>
        <p:txBody>
          <a:bodyPr/>
          <a:lstStyle/>
          <a:p>
            <a:pPr lvl="0"/>
            <a:r>
              <a:rPr lang="en-US"/>
              <a:t>Click to edit Master text styles</a:t>
            </a:r>
          </a:p>
        </p:txBody>
      </p:sp>
      <p:sp>
        <p:nvSpPr>
          <p:cNvPr id="16" name="Content Placeholder 15"/>
          <p:cNvSpPr>
            <a:spLocks noGrp="1"/>
          </p:cNvSpPr>
          <p:nvPr>
            <p:ph sz="quarter" idx="15" hasCustomPrompt="1"/>
          </p:nvPr>
        </p:nvSpPr>
        <p:spPr>
          <a:xfrm>
            <a:off x="304800" y="1660525"/>
            <a:ext cx="8534400" cy="3140075"/>
          </a:xfrm>
        </p:spPr>
        <p:txBody>
          <a:bodyPr/>
          <a:lstStyle/>
          <a:p>
            <a:pPr lvl="0"/>
            <a:r>
              <a:rPr lang="en-US"/>
              <a:t>Insert image, chart or table</a:t>
            </a:r>
          </a:p>
        </p:txBody>
      </p:sp>
      <p:sp>
        <p:nvSpPr>
          <p:cNvPr id="14"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5"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11"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Content Placeholder 6"/>
          <p:cNvSpPr>
            <a:spLocks noGrp="1"/>
          </p:cNvSpPr>
          <p:nvPr>
            <p:ph sz="quarter" idx="14"/>
          </p:nvPr>
        </p:nvSpPr>
        <p:spPr>
          <a:xfrm>
            <a:off x="304800" y="1257300"/>
            <a:ext cx="4114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6"/>
          <p:cNvSpPr>
            <a:spLocks noGrp="1"/>
          </p:cNvSpPr>
          <p:nvPr>
            <p:ph sz="quarter" idx="15"/>
          </p:nvPr>
        </p:nvSpPr>
        <p:spPr>
          <a:xfrm>
            <a:off x="4724400" y="1257300"/>
            <a:ext cx="4114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32004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60960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s with Content Top">
    <p:spTree>
      <p:nvGrpSpPr>
        <p:cNvPr id="1" name=""/>
        <p:cNvGrpSpPr/>
        <p:nvPr/>
      </p:nvGrpSpPr>
      <p:grpSpPr>
        <a:xfrm>
          <a:off x="0" y="0"/>
          <a:ext cx="0" cy="0"/>
          <a:chOff x="0" y="0"/>
          <a:chExt cx="0" cy="0"/>
        </a:xfrm>
      </p:grpSpPr>
      <p:sp>
        <p:nvSpPr>
          <p:cNvPr id="20"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21"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24" name="Content Placeholder 6"/>
          <p:cNvSpPr>
            <a:spLocks noGrp="1"/>
          </p:cNvSpPr>
          <p:nvPr>
            <p:ph sz="quarter" idx="14"/>
          </p:nvPr>
        </p:nvSpPr>
        <p:spPr>
          <a:xfrm>
            <a:off x="304800" y="3094264"/>
            <a:ext cx="2743200" cy="17063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ontent Placeholder 6"/>
          <p:cNvSpPr>
            <a:spLocks noGrp="1"/>
          </p:cNvSpPr>
          <p:nvPr>
            <p:ph sz="quarter" idx="15" hasCustomPrompt="1"/>
          </p:nvPr>
        </p:nvSpPr>
        <p:spPr>
          <a:xfrm>
            <a:off x="304800" y="1257300"/>
            <a:ext cx="2743200" cy="1485900"/>
          </a:xfrm>
        </p:spPr>
        <p:txBody>
          <a:bodyPr/>
          <a:lstStyle/>
          <a:p>
            <a:pPr lvl="0"/>
            <a:r>
              <a:rPr lang="en-US"/>
              <a:t>Insert image, chart or table</a:t>
            </a:r>
          </a:p>
        </p:txBody>
      </p:sp>
      <p:sp>
        <p:nvSpPr>
          <p:cNvPr id="25" name="Content Placeholder 6"/>
          <p:cNvSpPr>
            <a:spLocks noGrp="1"/>
          </p:cNvSpPr>
          <p:nvPr>
            <p:ph sz="quarter" idx="16"/>
          </p:nvPr>
        </p:nvSpPr>
        <p:spPr>
          <a:xfrm>
            <a:off x="3200400" y="3094264"/>
            <a:ext cx="2743200" cy="17063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Content Placeholder 6"/>
          <p:cNvSpPr>
            <a:spLocks noGrp="1"/>
          </p:cNvSpPr>
          <p:nvPr>
            <p:ph sz="quarter" idx="17" hasCustomPrompt="1"/>
          </p:nvPr>
        </p:nvSpPr>
        <p:spPr>
          <a:xfrm>
            <a:off x="3200400" y="1257300"/>
            <a:ext cx="2743200" cy="1485900"/>
          </a:xfrm>
        </p:spPr>
        <p:txBody>
          <a:bodyPr/>
          <a:lstStyle/>
          <a:p>
            <a:pPr lvl="0"/>
            <a:r>
              <a:rPr lang="en-US"/>
              <a:t>Insert image, chart or table</a:t>
            </a:r>
          </a:p>
        </p:txBody>
      </p:sp>
      <p:sp>
        <p:nvSpPr>
          <p:cNvPr id="27" name="Content Placeholder 6"/>
          <p:cNvSpPr>
            <a:spLocks noGrp="1"/>
          </p:cNvSpPr>
          <p:nvPr>
            <p:ph sz="quarter" idx="18"/>
          </p:nvPr>
        </p:nvSpPr>
        <p:spPr>
          <a:xfrm>
            <a:off x="6096000" y="3094264"/>
            <a:ext cx="2743200" cy="17063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Content Placeholder 6"/>
          <p:cNvSpPr>
            <a:spLocks noGrp="1"/>
          </p:cNvSpPr>
          <p:nvPr>
            <p:ph sz="quarter" idx="19" hasCustomPrompt="1"/>
          </p:nvPr>
        </p:nvSpPr>
        <p:spPr>
          <a:xfrm>
            <a:off x="6096000" y="1257300"/>
            <a:ext cx="2743200" cy="1485900"/>
          </a:xfrm>
        </p:spPr>
        <p:txBody>
          <a:bodyPr/>
          <a:lstStyle/>
          <a:p>
            <a:pPr lvl="0"/>
            <a:r>
              <a:rPr lang="en-US"/>
              <a:t>Insert image, chart or table</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 Column Middle, 2 Column Content">
    <p:spTree>
      <p:nvGrpSpPr>
        <p:cNvPr id="1" name=""/>
        <p:cNvGrpSpPr/>
        <p:nvPr/>
      </p:nvGrpSpPr>
      <p:grpSpPr>
        <a:xfrm>
          <a:off x="0" y="0"/>
          <a:ext cx="0" cy="0"/>
          <a:chOff x="0" y="0"/>
          <a:chExt cx="0" cy="0"/>
        </a:xfrm>
      </p:grpSpPr>
      <p:sp>
        <p:nvSpPr>
          <p:cNvPr id="16" name="Subtitle"/>
          <p:cNvSpPr>
            <a:spLocks noGrp="1"/>
          </p:cNvSpPr>
          <p:nvPr>
            <p:ph type="body" sz="quarter" idx="18"/>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2" name="Rectangle 1"/>
          <p:cNvSpPr/>
          <p:nvPr userDrawn="1"/>
        </p:nvSpPr>
        <p:spPr>
          <a:xfrm>
            <a:off x="3048000" y="1143001"/>
            <a:ext cx="3048000" cy="4000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Content Placeholder 5"/>
          <p:cNvSpPr>
            <a:spLocks noGrp="1"/>
          </p:cNvSpPr>
          <p:nvPr>
            <p:ph sz="quarter" idx="16" hasCustomPrompt="1"/>
          </p:nvPr>
        </p:nvSpPr>
        <p:spPr>
          <a:xfrm>
            <a:off x="0" y="1143001"/>
            <a:ext cx="3048000" cy="4000499"/>
          </a:xfrm>
          <a:prstGeom prst="rect">
            <a:avLst/>
          </a:prstGeom>
          <a:noFill/>
        </p:spPr>
        <p:txBody>
          <a:bodyPr tIns="2286000" anchor="t"/>
          <a:lstStyle>
            <a:lvl1pPr marL="0" indent="0" algn="ctr">
              <a:buNone/>
              <a:defRPr/>
            </a:lvl1pPr>
          </a:lstStyle>
          <a:p>
            <a:pPr lvl="0"/>
            <a:r>
              <a:rPr lang="en-US"/>
              <a:t>Insert image, chart or table</a:t>
            </a:r>
          </a:p>
        </p:txBody>
      </p:sp>
      <p:sp>
        <p:nvSpPr>
          <p:cNvPr id="9" name="Content Placeholder 5"/>
          <p:cNvSpPr>
            <a:spLocks noGrp="1"/>
          </p:cNvSpPr>
          <p:nvPr>
            <p:ph sz="quarter" idx="17" hasCustomPrompt="1"/>
          </p:nvPr>
        </p:nvSpPr>
        <p:spPr>
          <a:xfrm>
            <a:off x="6096000" y="1143001"/>
            <a:ext cx="3048000" cy="4000499"/>
          </a:xfrm>
          <a:prstGeom prst="rect">
            <a:avLst/>
          </a:prstGeom>
          <a:noFill/>
        </p:spPr>
        <p:txBody>
          <a:bodyPr tIns="2286000" anchor="t"/>
          <a:lstStyle>
            <a:lvl1pPr marL="0" indent="0" algn="ctr">
              <a:buNone/>
              <a:defRPr/>
            </a:lvl1pPr>
          </a:lstStyle>
          <a:p>
            <a:pPr lvl="0"/>
            <a:r>
              <a:rPr lang="en-US"/>
              <a:t>Insert image, chart or table</a:t>
            </a:r>
          </a:p>
        </p:txBody>
      </p:sp>
      <p:sp>
        <p:nvSpPr>
          <p:cNvPr id="17" name="Content Placeholder 6"/>
          <p:cNvSpPr>
            <a:spLocks noGrp="1"/>
          </p:cNvSpPr>
          <p:nvPr>
            <p:ph sz="quarter" idx="14"/>
          </p:nvPr>
        </p:nvSpPr>
        <p:spPr>
          <a:xfrm>
            <a:off x="3200400" y="1257300"/>
            <a:ext cx="2743200" cy="3543300"/>
          </a:xfrm>
        </p:spPr>
        <p:txBody>
          <a:bodyPr/>
          <a:lstStyle>
            <a:lvl1pPr>
              <a:defRPr>
                <a:solidFill>
                  <a:schemeClr val="bg1"/>
                </a:solidFill>
              </a:defRPr>
            </a:lvl1pPr>
            <a:lvl2pPr>
              <a:defRPr>
                <a:solidFill>
                  <a:schemeClr val="accent3"/>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Placeholder 18">
            <a:extLst>
              <a:ext uri="{FF2B5EF4-FFF2-40B4-BE49-F238E27FC236}">
                <a16:creationId xmlns:a16="http://schemas.microsoft.com/office/drawing/2014/main" id="{DF7DF019-627F-6D49-A51D-65117E1CEB0D}"/>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3 Column, 2/3 Content">
    <p:spTree>
      <p:nvGrpSpPr>
        <p:cNvPr id="1" name=""/>
        <p:cNvGrpSpPr/>
        <p:nvPr/>
      </p:nvGrpSpPr>
      <p:grpSpPr>
        <a:xfrm>
          <a:off x="0" y="0"/>
          <a:ext cx="0" cy="0"/>
          <a:chOff x="0" y="0"/>
          <a:chExt cx="0" cy="0"/>
        </a:xfrm>
      </p:grpSpPr>
      <p:sp>
        <p:nvSpPr>
          <p:cNvPr id="12" name="Title "/>
          <p:cNvSpPr>
            <a:spLocks noGrp="1"/>
          </p:cNvSpPr>
          <p:nvPr>
            <p:ph type="title"/>
          </p:nvPr>
        </p:nvSpPr>
        <p:spPr>
          <a:xfrm>
            <a:off x="304800" y="342900"/>
            <a:ext cx="27432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a:xfrm>
            <a:off x="4043680" y="800100"/>
            <a:ext cx="1076960" cy="266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1219200" y="914400"/>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Content Placeholder 8"/>
          <p:cNvSpPr>
            <a:spLocks noGrp="1"/>
          </p:cNvSpPr>
          <p:nvPr>
            <p:ph sz="quarter" idx="15" hasCustomPrompt="1"/>
          </p:nvPr>
        </p:nvSpPr>
        <p:spPr>
          <a:xfrm>
            <a:off x="3200400" y="228600"/>
            <a:ext cx="5943600" cy="4914900"/>
          </a:xfrm>
          <a:solidFill>
            <a:schemeClr val="bg1"/>
          </a:solidFill>
        </p:spPr>
        <p:txBody>
          <a:bodyPr bIns="1005840" anchor="ctr"/>
          <a:lstStyle>
            <a:lvl1pPr algn="ctr">
              <a:defRPr/>
            </a:lvl1pPr>
          </a:lstStyle>
          <a:p>
            <a:pPr lvl="0"/>
            <a:r>
              <a:rPr lang="en-US"/>
              <a:t>Insert image, chart or table</a:t>
            </a:r>
          </a:p>
        </p:txBody>
      </p:sp>
      <p:sp>
        <p:nvSpPr>
          <p:cNvPr id="8" name="Picture Placeholder 11">
            <a:extLst>
              <a:ext uri="{FF2B5EF4-FFF2-40B4-BE49-F238E27FC236}">
                <a16:creationId xmlns:a16="http://schemas.microsoft.com/office/drawing/2014/main" id="{19F26842-2444-EC4A-B1AF-B5BE1B991886}"/>
              </a:ext>
            </a:extLst>
          </p:cNvPr>
          <p:cNvSpPr>
            <a:spLocks noGrp="1"/>
          </p:cNvSpPr>
          <p:nvPr>
            <p:ph type="pic" sz="quarter" idx="16"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3 Column 1/3 Column (right)">
    <p:spTree>
      <p:nvGrpSpPr>
        <p:cNvPr id="1" name=""/>
        <p:cNvGrpSpPr/>
        <p:nvPr/>
      </p:nvGrpSpPr>
      <p:grpSpPr>
        <a:xfrm>
          <a:off x="0" y="0"/>
          <a:ext cx="0" cy="0"/>
          <a:chOff x="0" y="0"/>
          <a:chExt cx="0" cy="0"/>
        </a:xfrm>
      </p:grpSpPr>
      <p:sp>
        <p:nvSpPr>
          <p:cNvPr id="11"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Content Placeholder 6"/>
          <p:cNvSpPr>
            <a:spLocks noGrp="1"/>
          </p:cNvSpPr>
          <p:nvPr>
            <p:ph sz="quarter" idx="14"/>
          </p:nvPr>
        </p:nvSpPr>
        <p:spPr>
          <a:xfrm>
            <a:off x="304800" y="1257300"/>
            <a:ext cx="5638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6"/>
          <p:cNvSpPr>
            <a:spLocks noGrp="1"/>
          </p:cNvSpPr>
          <p:nvPr>
            <p:ph sz="quarter" idx="15"/>
          </p:nvPr>
        </p:nvSpPr>
        <p:spPr>
          <a:xfrm>
            <a:off x="60960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No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914400" rIns="3017520" bIns="173736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p:nvPr>
        </p:nvSpPr>
        <p:spPr>
          <a:xfrm>
            <a:off x="457200" y="3650988"/>
            <a:ext cx="5486400" cy="460289"/>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Click to edit Master subtitle style</a:t>
            </a:r>
            <a:endParaRPr lang="en-GB"/>
          </a:p>
        </p:txBody>
      </p:sp>
      <p:sp>
        <p:nvSpPr>
          <p:cNvPr id="10" name="Text Placeholder 9"/>
          <p:cNvSpPr>
            <a:spLocks noGrp="1"/>
          </p:cNvSpPr>
          <p:nvPr>
            <p:ph type="body" sz="quarter" idx="13"/>
          </p:nvPr>
        </p:nvSpPr>
        <p:spPr>
          <a:xfrm>
            <a:off x="457200" y="4191848"/>
            <a:ext cx="5486400" cy="352168"/>
          </a:xfrm>
          <a:prstGeom prst="rect">
            <a:avLst/>
          </a:prstGeom>
        </p:spPr>
        <p:txBody>
          <a:bodyPr lIns="0" tIns="0" rIns="0" bIns="0">
            <a:noAutofit/>
          </a:bodyPr>
          <a:lstStyle>
            <a:lvl1pPr marL="0" indent="0">
              <a:lnSpc>
                <a:spcPts val="1600"/>
              </a:lnSpc>
              <a:spcBef>
                <a:spcPts val="0"/>
              </a:spcBef>
              <a:spcAft>
                <a:spcPts val="0"/>
              </a:spcAft>
              <a:buNone/>
              <a:defRPr sz="130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Click to edit Master text styles</a:t>
            </a:r>
          </a:p>
        </p:txBody>
      </p:sp>
      <p:sp>
        <p:nvSpPr>
          <p:cNvPr id="12" name="SmartArt Placeholder 11"/>
          <p:cNvSpPr>
            <a:spLocks noGrp="1"/>
          </p:cNvSpPr>
          <p:nvPr>
            <p:ph type="dgm" sz="quarter" idx="14" hasCustomPrompt="1"/>
          </p:nvPr>
        </p:nvSpPr>
        <p:spPr>
          <a:xfrm>
            <a:off x="457200" y="3473308"/>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14" name="Picture Placeholder 13"/>
          <p:cNvSpPr>
            <a:spLocks noGrp="1"/>
          </p:cNvSpPr>
          <p:nvPr>
            <p:ph type="pic" sz="quarter" idx="15" hasCustomPrompt="1"/>
          </p:nvPr>
        </p:nvSpPr>
        <p:spPr>
          <a:xfrm>
            <a:off x="457200" y="4636008"/>
            <a:ext cx="3200400" cy="292608"/>
          </a:xfrm>
          <a:prstGeom prst="rect">
            <a:avLst/>
          </a:prstGeom>
        </p:spPr>
        <p:txBody>
          <a:bodyPr lIns="0" tIns="0" rIns="0" bIns="0" anchor="ctr">
            <a:noAutofit/>
          </a:bodyPr>
          <a:lstStyle>
            <a:lvl1pPr marL="0" indent="0" algn="l">
              <a:buNone/>
              <a:defRPr sz="1100" baseline="0">
                <a:ln>
                  <a:noFill/>
                </a:ln>
                <a:solidFill>
                  <a:schemeClr val="tx2"/>
                </a:solidFill>
              </a:defRPr>
            </a:lvl1pPr>
          </a:lstStyle>
          <a:p>
            <a:r>
              <a:rPr lang="en-US"/>
              <a:t>Place Partner Logo here if needed</a:t>
            </a:r>
          </a:p>
        </p:txBody>
      </p:sp>
      <p:sp>
        <p:nvSpPr>
          <p:cNvPr id="8" name="Picture Placeholder 2"/>
          <p:cNvSpPr>
            <a:spLocks noGrp="1" noChangeAspect="1"/>
          </p:cNvSpPr>
          <p:nvPr>
            <p:ph type="pic" sz="quarter" idx="16" hasCustomPrompt="1"/>
          </p:nvPr>
        </p:nvSpPr>
        <p:spPr>
          <a:xfrm>
            <a:off x="6979920" y="4636008"/>
            <a:ext cx="2011680" cy="289682"/>
          </a:xfrm>
          <a:prstGeom prst="rect">
            <a:avLst/>
          </a:prstGeom>
        </p:spPr>
        <p:txBody>
          <a:bodyPr anchor="ctr">
            <a:noAutofit/>
          </a:bodyPr>
          <a:lstStyle>
            <a:lvl1pPr marL="0" indent="0">
              <a:buNone/>
              <a:defRPr sz="1100" baseline="0">
                <a:solidFill>
                  <a:schemeClr val="tx2"/>
                </a:solidFill>
              </a:defRPr>
            </a:lvl1pPr>
          </a:lstStyle>
          <a:p>
            <a:r>
              <a:rPr lang="en-US"/>
              <a:t>Place EMI Logo Here</a:t>
            </a:r>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3 Column 1/3 Column (left)">
    <p:spTree>
      <p:nvGrpSpPr>
        <p:cNvPr id="1" name=""/>
        <p:cNvGrpSpPr/>
        <p:nvPr/>
      </p:nvGrpSpPr>
      <p:grpSpPr>
        <a:xfrm>
          <a:off x="0" y="0"/>
          <a:ext cx="0" cy="0"/>
          <a:chOff x="0" y="0"/>
          <a:chExt cx="0" cy="0"/>
        </a:xfrm>
      </p:grpSpPr>
      <p:sp>
        <p:nvSpPr>
          <p:cNvPr id="11"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Content Placeholder 6"/>
          <p:cNvSpPr>
            <a:spLocks noGrp="1"/>
          </p:cNvSpPr>
          <p:nvPr>
            <p:ph sz="quarter" idx="14"/>
          </p:nvPr>
        </p:nvSpPr>
        <p:spPr>
          <a:xfrm>
            <a:off x="3048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6"/>
          <p:cNvSpPr>
            <a:spLocks noGrp="1"/>
          </p:cNvSpPr>
          <p:nvPr>
            <p:ph sz="quarter" idx="15"/>
          </p:nvPr>
        </p:nvSpPr>
        <p:spPr>
          <a:xfrm>
            <a:off x="3200400" y="1257300"/>
            <a:ext cx="5638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 Column, Split Column (right)">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4114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4724400" y="12573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4724400" y="30861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ull Column, Split Column (left)">
    <p:spTree>
      <p:nvGrpSpPr>
        <p:cNvPr id="1" name=""/>
        <p:cNvGrpSpPr/>
        <p:nvPr/>
      </p:nvGrpSpPr>
      <p:grpSpPr>
        <a:xfrm>
          <a:off x="0" y="0"/>
          <a:ext cx="0" cy="0"/>
          <a:chOff x="0" y="0"/>
          <a:chExt cx="0" cy="0"/>
        </a:xfrm>
      </p:grpSpPr>
      <p:sp>
        <p:nvSpPr>
          <p:cNvPr id="16"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7"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8" name="Content Placeholder 6"/>
          <p:cNvSpPr>
            <a:spLocks noGrp="1"/>
          </p:cNvSpPr>
          <p:nvPr>
            <p:ph sz="quarter" idx="14"/>
          </p:nvPr>
        </p:nvSpPr>
        <p:spPr>
          <a:xfrm>
            <a:off x="304800" y="1257300"/>
            <a:ext cx="4114800" cy="16932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6"/>
          <p:cNvSpPr>
            <a:spLocks noGrp="1"/>
          </p:cNvSpPr>
          <p:nvPr>
            <p:ph sz="quarter" idx="15"/>
          </p:nvPr>
        </p:nvSpPr>
        <p:spPr>
          <a:xfrm>
            <a:off x="304800" y="3110845"/>
            <a:ext cx="4114800" cy="16932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6"/>
          <p:cNvSpPr>
            <a:spLocks noGrp="1"/>
          </p:cNvSpPr>
          <p:nvPr>
            <p:ph sz="quarter" idx="16"/>
          </p:nvPr>
        </p:nvSpPr>
        <p:spPr>
          <a:xfrm>
            <a:off x="4724400" y="1257300"/>
            <a:ext cx="4114800" cy="35468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3 Column, Split Column (right)">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3200400" y="1257300"/>
            <a:ext cx="5638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3200400" y="3081528"/>
            <a:ext cx="5638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 Column, Split Column (left)">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5638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304800" y="3081528"/>
            <a:ext cx="5638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60960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Halves">
    <p:spTree>
      <p:nvGrpSpPr>
        <p:cNvPr id="1" name=""/>
        <p:cNvGrpSpPr/>
        <p:nvPr/>
      </p:nvGrpSpPr>
      <p:grpSpPr>
        <a:xfrm>
          <a:off x="0" y="0"/>
          <a:ext cx="0" cy="0"/>
          <a:chOff x="0" y="0"/>
          <a:chExt cx="0" cy="0"/>
        </a:xfrm>
      </p:grpSpPr>
      <p:sp>
        <p:nvSpPr>
          <p:cNvPr id="11"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Content Placeholder 6"/>
          <p:cNvSpPr>
            <a:spLocks noGrp="1"/>
          </p:cNvSpPr>
          <p:nvPr>
            <p:ph sz="quarter" idx="14" hasCustomPrompt="1"/>
          </p:nvPr>
        </p:nvSpPr>
        <p:spPr>
          <a:xfrm>
            <a:off x="304800" y="1257300"/>
            <a:ext cx="8534400" cy="1719072"/>
          </a:xfrm>
        </p:spPr>
        <p:txBody>
          <a:bodyPr/>
          <a:lstStyle/>
          <a:p>
            <a:pPr lvl="0"/>
            <a:r>
              <a:rPr lang="en-US"/>
              <a:t>Insert image, chart or table</a:t>
            </a:r>
          </a:p>
        </p:txBody>
      </p:sp>
      <p:sp>
        <p:nvSpPr>
          <p:cNvPr id="15" name="Content Placeholder 6"/>
          <p:cNvSpPr>
            <a:spLocks noGrp="1"/>
          </p:cNvSpPr>
          <p:nvPr>
            <p:ph sz="quarter" idx="15" hasCustomPrompt="1"/>
          </p:nvPr>
        </p:nvSpPr>
        <p:spPr>
          <a:xfrm>
            <a:off x="304800" y="3081528"/>
            <a:ext cx="8534400" cy="1719072"/>
          </a:xfrm>
        </p:spPr>
        <p:txBody>
          <a:bodyPr/>
          <a:lstStyle/>
          <a:p>
            <a:pPr lvl="0"/>
            <a:r>
              <a:rPr lang="en-US"/>
              <a:t>Insert image, chart or table</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ne Half, Two Quarters">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hasCustomPrompt="1"/>
          </p:nvPr>
        </p:nvSpPr>
        <p:spPr>
          <a:xfrm>
            <a:off x="304800" y="1257300"/>
            <a:ext cx="8534400" cy="1719072"/>
          </a:xfrm>
        </p:spPr>
        <p:txBody>
          <a:bodyPr/>
          <a:lstStyle/>
          <a:p>
            <a:pPr lvl="0"/>
            <a:r>
              <a:rPr lang="en-US"/>
              <a:t>Insert image, chart or table</a:t>
            </a:r>
          </a:p>
        </p:txBody>
      </p:sp>
      <p:sp>
        <p:nvSpPr>
          <p:cNvPr id="16" name="Content Placeholder 6"/>
          <p:cNvSpPr>
            <a:spLocks noGrp="1"/>
          </p:cNvSpPr>
          <p:nvPr>
            <p:ph sz="quarter" idx="15"/>
          </p:nvPr>
        </p:nvSpPr>
        <p:spPr>
          <a:xfrm>
            <a:off x="304800" y="3081528"/>
            <a:ext cx="4114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4724400" y="3081528"/>
            <a:ext cx="4114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One Half, Three Half-Columns (bottom)">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5"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6" name="Content Placeholder 6"/>
          <p:cNvSpPr>
            <a:spLocks noGrp="1"/>
          </p:cNvSpPr>
          <p:nvPr>
            <p:ph sz="quarter" idx="14" hasCustomPrompt="1"/>
          </p:nvPr>
        </p:nvSpPr>
        <p:spPr>
          <a:xfrm>
            <a:off x="304800" y="1257300"/>
            <a:ext cx="8534400" cy="1719072"/>
          </a:xfrm>
        </p:spPr>
        <p:txBody>
          <a:bodyPr/>
          <a:lstStyle/>
          <a:p>
            <a:pPr lvl="0"/>
            <a:r>
              <a:rPr lang="en-US"/>
              <a:t>Insert image, chart or table</a:t>
            </a:r>
          </a:p>
        </p:txBody>
      </p:sp>
      <p:sp>
        <p:nvSpPr>
          <p:cNvPr id="17" name="Content Placeholder 6"/>
          <p:cNvSpPr>
            <a:spLocks noGrp="1"/>
          </p:cNvSpPr>
          <p:nvPr>
            <p:ph sz="quarter" idx="15"/>
          </p:nvPr>
        </p:nvSpPr>
        <p:spPr>
          <a:xfrm>
            <a:off x="304800" y="3081528"/>
            <a:ext cx="27432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6"/>
          <p:cNvSpPr>
            <a:spLocks noGrp="1"/>
          </p:cNvSpPr>
          <p:nvPr>
            <p:ph sz="quarter" idx="16"/>
          </p:nvPr>
        </p:nvSpPr>
        <p:spPr>
          <a:xfrm>
            <a:off x="3200400" y="3081528"/>
            <a:ext cx="27432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6"/>
          <p:cNvSpPr>
            <a:spLocks noGrp="1"/>
          </p:cNvSpPr>
          <p:nvPr>
            <p:ph sz="quarter" idx="17"/>
          </p:nvPr>
        </p:nvSpPr>
        <p:spPr>
          <a:xfrm>
            <a:off x="6096000" y="3081528"/>
            <a:ext cx="27432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One Half, Two Quarters (bottom)">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4114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4724400" y="1257300"/>
            <a:ext cx="4114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hasCustomPrompt="1"/>
          </p:nvPr>
        </p:nvSpPr>
        <p:spPr>
          <a:xfrm>
            <a:off x="304800" y="3085063"/>
            <a:ext cx="8534400" cy="1719072"/>
          </a:xfrm>
        </p:spPr>
        <p:txBody>
          <a:bodyPr/>
          <a:lstStyle>
            <a:lvl1pPr marL="0" marR="0" indent="0" algn="l" defTabSz="914400" rtl="0" eaLnBrk="1" fontAlgn="auto" latinLnBrk="0" hangingPunct="1">
              <a:lnSpc>
                <a:spcPts val="2000"/>
              </a:lnSpc>
              <a:spcBef>
                <a:spcPts val="0"/>
              </a:spcBef>
              <a:spcAft>
                <a:spcPts val="600"/>
              </a:spcAft>
              <a:buClrTx/>
              <a:buSzPct val="100000"/>
              <a:buFont typeface="Wingdings" charset="2"/>
              <a:buNone/>
              <a:tabLst/>
              <a:defRPr/>
            </a:lvl1pPr>
          </a:lstStyle>
          <a:p>
            <a:pPr lvl="0"/>
            <a:r>
              <a:rPr lang="en-US"/>
              <a:t>Insert image, chart or table</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our Quarters">
    <p:spTree>
      <p:nvGrpSpPr>
        <p:cNvPr id="1" name=""/>
        <p:cNvGrpSpPr/>
        <p:nvPr/>
      </p:nvGrpSpPr>
      <p:grpSpPr>
        <a:xfrm>
          <a:off x="0" y="0"/>
          <a:ext cx="0" cy="0"/>
          <a:chOff x="0" y="0"/>
          <a:chExt cx="0" cy="0"/>
        </a:xfrm>
      </p:grpSpPr>
      <p:sp>
        <p:nvSpPr>
          <p:cNvPr id="6" name="Content Placeholder 5"/>
          <p:cNvSpPr>
            <a:spLocks noGrp="1"/>
          </p:cNvSpPr>
          <p:nvPr>
            <p:ph sz="quarter" idx="16"/>
          </p:nvPr>
        </p:nvSpPr>
        <p:spPr>
          <a:xfrm>
            <a:off x="304800" y="12573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9" name="Content Placeholder 5"/>
          <p:cNvSpPr>
            <a:spLocks noGrp="1"/>
          </p:cNvSpPr>
          <p:nvPr>
            <p:ph sz="quarter" idx="17"/>
          </p:nvPr>
        </p:nvSpPr>
        <p:spPr>
          <a:xfrm>
            <a:off x="4724400" y="12573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5"/>
          <p:cNvSpPr>
            <a:spLocks noGrp="1"/>
          </p:cNvSpPr>
          <p:nvPr>
            <p:ph sz="quarter" idx="18"/>
          </p:nvPr>
        </p:nvSpPr>
        <p:spPr>
          <a:xfrm>
            <a:off x="304800" y="30861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5"/>
          <p:cNvSpPr>
            <a:spLocks noGrp="1"/>
          </p:cNvSpPr>
          <p:nvPr>
            <p:ph sz="quarter" idx="19"/>
          </p:nvPr>
        </p:nvSpPr>
        <p:spPr>
          <a:xfrm>
            <a:off x="4724400" y="30861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Placeholder 18">
            <a:extLst>
              <a:ext uri="{FF2B5EF4-FFF2-40B4-BE49-F238E27FC236}">
                <a16:creationId xmlns:a16="http://schemas.microsoft.com/office/drawing/2014/main" id="{F6F6C348-33EF-9443-85FB-2636AAB60D6B}"/>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C Overview 3up">
    <p:spTree>
      <p:nvGrpSpPr>
        <p:cNvPr id="1" name=""/>
        <p:cNvGrpSpPr/>
        <p:nvPr/>
      </p:nvGrpSpPr>
      <p:grpSpPr>
        <a:xfrm>
          <a:off x="0" y="0"/>
          <a:ext cx="0" cy="0"/>
          <a:chOff x="0" y="0"/>
          <a:chExt cx="0" cy="0"/>
        </a:xfrm>
      </p:grpSpPr>
      <p:sp>
        <p:nvSpPr>
          <p:cNvPr id="2" name="TextBox 1"/>
          <p:cNvSpPr txBox="1"/>
          <p:nvPr userDrawn="1"/>
        </p:nvSpPr>
        <p:spPr>
          <a:xfrm>
            <a:off x="2133600" y="342900"/>
            <a:ext cx="4876800" cy="457200"/>
          </a:xfrm>
          <a:prstGeom prst="rect">
            <a:avLst/>
          </a:prstGeom>
        </p:spPr>
        <p:txBody>
          <a:bodyPr vert="horz" wrap="square" lIns="0" tIns="0" rIns="0" bIns="0" rtlCol="0" anchor="ctr" anchorCtr="0">
            <a:noAutofit/>
          </a:bodyPr>
          <a:lstStyle/>
          <a:p>
            <a:pPr marL="0" marR="0" indent="0" algn="ctr"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1524000" y="2730234"/>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6" name="Picture Placeholder 5"/>
          <p:cNvSpPr>
            <a:spLocks noGrp="1"/>
          </p:cNvSpPr>
          <p:nvPr>
            <p:ph type="pic" sz="quarter" idx="13"/>
          </p:nvPr>
        </p:nvSpPr>
        <p:spPr>
          <a:xfrm>
            <a:off x="1524000" y="1257300"/>
            <a:ext cx="1524000" cy="1005840"/>
          </a:xfrm>
          <a:prstGeom prst="rect">
            <a:avLst/>
          </a:prstGeom>
        </p:spPr>
        <p:txBody>
          <a:bodyPr>
            <a:noAutofit/>
          </a:bodyPr>
          <a:lstStyle>
            <a:lvl1pPr marL="0" indent="0">
              <a:buNone/>
              <a:defRPr/>
            </a:lvl1pPr>
          </a:lstStyle>
          <a:p>
            <a:r>
              <a:rPr lang="en-US"/>
              <a:t>Click icon to add picture</a:t>
            </a:r>
          </a:p>
        </p:txBody>
      </p:sp>
      <p:sp>
        <p:nvSpPr>
          <p:cNvPr id="8" name="Text Placeholder 7"/>
          <p:cNvSpPr>
            <a:spLocks noGrp="1"/>
          </p:cNvSpPr>
          <p:nvPr>
            <p:ph type="body" sz="quarter" idx="14" hasCustomPrompt="1"/>
          </p:nvPr>
        </p:nvSpPr>
        <p:spPr>
          <a:xfrm>
            <a:off x="1524000" y="2457391"/>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0" name="Text Placeholder 9"/>
          <p:cNvSpPr>
            <a:spLocks noGrp="1"/>
          </p:cNvSpPr>
          <p:nvPr>
            <p:ph type="body" sz="quarter" idx="15" hasCustomPrompt="1"/>
          </p:nvPr>
        </p:nvSpPr>
        <p:spPr>
          <a:xfrm>
            <a:off x="1524000" y="2906256"/>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4" name="Rectangle 13"/>
          <p:cNvSpPr/>
          <p:nvPr userDrawn="1"/>
        </p:nvSpPr>
        <p:spPr>
          <a:xfrm>
            <a:off x="3810000" y="2730234"/>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5" name="Picture Placeholder 5"/>
          <p:cNvSpPr>
            <a:spLocks noGrp="1"/>
          </p:cNvSpPr>
          <p:nvPr>
            <p:ph type="pic" sz="quarter" idx="16"/>
          </p:nvPr>
        </p:nvSpPr>
        <p:spPr>
          <a:xfrm>
            <a:off x="3810000" y="1257300"/>
            <a:ext cx="1524000" cy="1005840"/>
          </a:xfrm>
          <a:prstGeom prst="rect">
            <a:avLst/>
          </a:prstGeom>
        </p:spPr>
        <p:txBody>
          <a:bodyPr>
            <a:noAutofit/>
          </a:bodyPr>
          <a:lstStyle>
            <a:lvl1pPr marL="0" indent="0">
              <a:buNone/>
              <a:defRPr/>
            </a:lvl1pPr>
          </a:lstStyle>
          <a:p>
            <a:r>
              <a:rPr lang="en-US"/>
              <a:t>Click icon to add picture</a:t>
            </a:r>
          </a:p>
        </p:txBody>
      </p:sp>
      <p:sp>
        <p:nvSpPr>
          <p:cNvPr id="16" name="Text Placeholder 7"/>
          <p:cNvSpPr>
            <a:spLocks noGrp="1"/>
          </p:cNvSpPr>
          <p:nvPr>
            <p:ph type="body" sz="quarter" idx="17" hasCustomPrompt="1"/>
          </p:nvPr>
        </p:nvSpPr>
        <p:spPr>
          <a:xfrm>
            <a:off x="3810000" y="2457391"/>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7" name="Text Placeholder 9"/>
          <p:cNvSpPr>
            <a:spLocks noGrp="1"/>
          </p:cNvSpPr>
          <p:nvPr>
            <p:ph type="body" sz="quarter" idx="18" hasCustomPrompt="1"/>
          </p:nvPr>
        </p:nvSpPr>
        <p:spPr>
          <a:xfrm>
            <a:off x="3810000" y="2906256"/>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8" name="Rectangle 17"/>
          <p:cNvSpPr/>
          <p:nvPr userDrawn="1"/>
        </p:nvSpPr>
        <p:spPr>
          <a:xfrm>
            <a:off x="6096000" y="2730234"/>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9" name="Picture Placeholder 5"/>
          <p:cNvSpPr>
            <a:spLocks noGrp="1"/>
          </p:cNvSpPr>
          <p:nvPr>
            <p:ph type="pic" sz="quarter" idx="19"/>
          </p:nvPr>
        </p:nvSpPr>
        <p:spPr>
          <a:xfrm>
            <a:off x="6096000" y="1257300"/>
            <a:ext cx="1524000" cy="1005840"/>
          </a:xfrm>
          <a:prstGeom prst="rect">
            <a:avLst/>
          </a:prstGeom>
        </p:spPr>
        <p:txBody>
          <a:bodyPr>
            <a:noAutofit/>
          </a:bodyPr>
          <a:lstStyle>
            <a:lvl1pPr marL="0" indent="0">
              <a:buNone/>
              <a:defRPr/>
            </a:lvl1pPr>
          </a:lstStyle>
          <a:p>
            <a:r>
              <a:rPr lang="en-US"/>
              <a:t>Click icon to add picture</a:t>
            </a:r>
          </a:p>
        </p:txBody>
      </p:sp>
      <p:sp>
        <p:nvSpPr>
          <p:cNvPr id="20" name="Text Placeholder 7"/>
          <p:cNvSpPr>
            <a:spLocks noGrp="1"/>
          </p:cNvSpPr>
          <p:nvPr>
            <p:ph type="body" sz="quarter" idx="20" hasCustomPrompt="1"/>
          </p:nvPr>
        </p:nvSpPr>
        <p:spPr>
          <a:xfrm>
            <a:off x="6096000" y="2457391"/>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1" name="Text Placeholder 9"/>
          <p:cNvSpPr>
            <a:spLocks noGrp="1"/>
          </p:cNvSpPr>
          <p:nvPr>
            <p:ph type="body" sz="quarter" idx="21" hasCustomPrompt="1"/>
          </p:nvPr>
        </p:nvSpPr>
        <p:spPr>
          <a:xfrm>
            <a:off x="6096000" y="2906256"/>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5" name="Rectangle 4"/>
          <p:cNvSpPr/>
          <p:nvPr userDrawn="1"/>
        </p:nvSpPr>
        <p:spPr>
          <a:xfrm>
            <a:off x="4053840" y="873760"/>
            <a:ext cx="1036320" cy="14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 Quarters, Icons">
    <p:spTree>
      <p:nvGrpSpPr>
        <p:cNvPr id="1" name=""/>
        <p:cNvGrpSpPr/>
        <p:nvPr/>
      </p:nvGrpSpPr>
      <p:grpSpPr>
        <a:xfrm>
          <a:off x="0" y="0"/>
          <a:ext cx="0" cy="0"/>
          <a:chOff x="0" y="0"/>
          <a:chExt cx="0" cy="0"/>
        </a:xfrm>
      </p:grpSpPr>
      <p:sp>
        <p:nvSpPr>
          <p:cNvPr id="12" name="Content Placeholder 11"/>
          <p:cNvSpPr>
            <a:spLocks noGrp="1"/>
          </p:cNvSpPr>
          <p:nvPr>
            <p:ph sz="quarter" idx="26"/>
          </p:nvPr>
        </p:nvSpPr>
        <p:spPr>
          <a:xfrm>
            <a:off x="457200" y="1974850"/>
            <a:ext cx="3962400" cy="989013"/>
          </a:xfrm>
        </p:spPr>
        <p:txBody>
          <a:bodyPr>
            <a:noAutofit/>
          </a:bodyPr>
          <a:lstStyle/>
          <a:p>
            <a:pPr lvl="0"/>
            <a:r>
              <a:rPr lang="en-US"/>
              <a:t>Click to edit Master text styles</a:t>
            </a:r>
          </a:p>
          <a:p>
            <a:pPr lvl="1"/>
            <a:r>
              <a:rPr lang="en-US"/>
              <a:t>Second level</a:t>
            </a:r>
          </a:p>
        </p:txBody>
      </p:sp>
      <p:sp>
        <p:nvSpPr>
          <p:cNvPr id="6" name="Picture Placeholder 5"/>
          <p:cNvSpPr>
            <a:spLocks noGrp="1"/>
          </p:cNvSpPr>
          <p:nvPr>
            <p:ph type="pic" sz="quarter" idx="22" hasCustomPrompt="1"/>
          </p:nvPr>
        </p:nvSpPr>
        <p:spPr>
          <a:xfrm>
            <a:off x="2118360" y="1257300"/>
            <a:ext cx="640080" cy="640080"/>
          </a:xfrm>
          <a:prstGeom prst="rect">
            <a:avLst/>
          </a:prstGeom>
        </p:spPr>
        <p:txBody>
          <a:bodyPr>
            <a:noAutofit/>
          </a:bodyPr>
          <a:lstStyle>
            <a:lvl1pPr marL="0" indent="0" algn="ctr">
              <a:buNone/>
              <a:defRPr/>
            </a:lvl1pPr>
          </a:lstStyle>
          <a:p>
            <a:r>
              <a:rPr lang="en-US"/>
              <a:t>Insert Icon</a:t>
            </a:r>
          </a:p>
        </p:txBody>
      </p:sp>
      <p:sp>
        <p:nvSpPr>
          <p:cNvPr id="22"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24" name="Content Placeholder 11"/>
          <p:cNvSpPr>
            <a:spLocks noGrp="1"/>
          </p:cNvSpPr>
          <p:nvPr>
            <p:ph sz="quarter" idx="27"/>
          </p:nvPr>
        </p:nvSpPr>
        <p:spPr>
          <a:xfrm>
            <a:off x="4724400" y="1974850"/>
            <a:ext cx="3962400" cy="989013"/>
          </a:xfrm>
        </p:spPr>
        <p:txBody>
          <a:bodyPr>
            <a:noAutofit/>
          </a:bodyPr>
          <a:lstStyle/>
          <a:p>
            <a:pPr lvl="0"/>
            <a:r>
              <a:rPr lang="en-US"/>
              <a:t>Click to edit Master text styles</a:t>
            </a:r>
          </a:p>
          <a:p>
            <a:pPr lvl="1"/>
            <a:r>
              <a:rPr lang="en-US"/>
              <a:t>Second level</a:t>
            </a:r>
          </a:p>
        </p:txBody>
      </p:sp>
      <p:sp>
        <p:nvSpPr>
          <p:cNvPr id="25" name="Picture Placeholder 5"/>
          <p:cNvSpPr>
            <a:spLocks noGrp="1"/>
          </p:cNvSpPr>
          <p:nvPr>
            <p:ph type="pic" sz="quarter" idx="28" hasCustomPrompt="1"/>
          </p:nvPr>
        </p:nvSpPr>
        <p:spPr>
          <a:xfrm>
            <a:off x="6385560" y="1257300"/>
            <a:ext cx="640080" cy="640080"/>
          </a:xfrm>
          <a:prstGeom prst="rect">
            <a:avLst/>
          </a:prstGeom>
        </p:spPr>
        <p:txBody>
          <a:bodyPr>
            <a:noAutofit/>
          </a:bodyPr>
          <a:lstStyle>
            <a:lvl1pPr marL="0" indent="0" algn="ctr">
              <a:buNone/>
              <a:defRPr/>
            </a:lvl1pPr>
          </a:lstStyle>
          <a:p>
            <a:r>
              <a:rPr lang="en-US"/>
              <a:t>Insert Icon</a:t>
            </a:r>
          </a:p>
        </p:txBody>
      </p:sp>
      <p:sp>
        <p:nvSpPr>
          <p:cNvPr id="26" name="Content Placeholder 11"/>
          <p:cNvSpPr>
            <a:spLocks noGrp="1"/>
          </p:cNvSpPr>
          <p:nvPr>
            <p:ph sz="quarter" idx="29"/>
          </p:nvPr>
        </p:nvSpPr>
        <p:spPr>
          <a:xfrm>
            <a:off x="457200" y="3811587"/>
            <a:ext cx="3962400" cy="989013"/>
          </a:xfrm>
        </p:spPr>
        <p:txBody>
          <a:bodyPr>
            <a:noAutofit/>
          </a:bodyPr>
          <a:lstStyle/>
          <a:p>
            <a:pPr lvl="0"/>
            <a:r>
              <a:rPr lang="en-US"/>
              <a:t>Click to edit Master text styles</a:t>
            </a:r>
          </a:p>
          <a:p>
            <a:pPr lvl="1"/>
            <a:r>
              <a:rPr lang="en-US"/>
              <a:t>Second level</a:t>
            </a:r>
          </a:p>
        </p:txBody>
      </p:sp>
      <p:sp>
        <p:nvSpPr>
          <p:cNvPr id="27" name="Picture Placeholder 5"/>
          <p:cNvSpPr>
            <a:spLocks noGrp="1"/>
          </p:cNvSpPr>
          <p:nvPr>
            <p:ph type="pic" sz="quarter" idx="30" hasCustomPrompt="1"/>
          </p:nvPr>
        </p:nvSpPr>
        <p:spPr>
          <a:xfrm>
            <a:off x="2118360" y="3094037"/>
            <a:ext cx="640080" cy="640080"/>
          </a:xfrm>
          <a:prstGeom prst="rect">
            <a:avLst/>
          </a:prstGeom>
        </p:spPr>
        <p:txBody>
          <a:bodyPr>
            <a:noAutofit/>
          </a:bodyPr>
          <a:lstStyle>
            <a:lvl1pPr marL="0" indent="0" algn="ctr">
              <a:buNone/>
              <a:defRPr/>
            </a:lvl1pPr>
          </a:lstStyle>
          <a:p>
            <a:r>
              <a:rPr lang="en-US"/>
              <a:t>Insert Icon</a:t>
            </a:r>
          </a:p>
        </p:txBody>
      </p:sp>
      <p:sp>
        <p:nvSpPr>
          <p:cNvPr id="28" name="Content Placeholder 11"/>
          <p:cNvSpPr>
            <a:spLocks noGrp="1"/>
          </p:cNvSpPr>
          <p:nvPr>
            <p:ph sz="quarter" idx="31"/>
          </p:nvPr>
        </p:nvSpPr>
        <p:spPr>
          <a:xfrm>
            <a:off x="4724400" y="3811587"/>
            <a:ext cx="3962400" cy="989013"/>
          </a:xfrm>
        </p:spPr>
        <p:txBody>
          <a:bodyPr>
            <a:noAutofit/>
          </a:bodyPr>
          <a:lstStyle/>
          <a:p>
            <a:pPr lvl="0"/>
            <a:r>
              <a:rPr lang="en-US"/>
              <a:t>Click to edit Master text styles</a:t>
            </a:r>
          </a:p>
          <a:p>
            <a:pPr lvl="1"/>
            <a:r>
              <a:rPr lang="en-US"/>
              <a:t>Second level</a:t>
            </a:r>
          </a:p>
        </p:txBody>
      </p:sp>
      <p:sp>
        <p:nvSpPr>
          <p:cNvPr id="29" name="Picture Placeholder 5"/>
          <p:cNvSpPr>
            <a:spLocks noGrp="1"/>
          </p:cNvSpPr>
          <p:nvPr>
            <p:ph type="pic" sz="quarter" idx="32" hasCustomPrompt="1"/>
          </p:nvPr>
        </p:nvSpPr>
        <p:spPr>
          <a:xfrm>
            <a:off x="6385560" y="3094037"/>
            <a:ext cx="640080" cy="640080"/>
          </a:xfrm>
          <a:prstGeom prst="rect">
            <a:avLst/>
          </a:prstGeom>
        </p:spPr>
        <p:txBody>
          <a:bodyPr>
            <a:noAutofit/>
          </a:bodyPr>
          <a:lstStyle>
            <a:lvl1pPr marL="0" indent="0" algn="ctr">
              <a:buNone/>
              <a:defRPr/>
            </a:lvl1pPr>
          </a:lstStyle>
          <a:p>
            <a:r>
              <a:rPr lang="en-US"/>
              <a:t>Insert Icon</a:t>
            </a:r>
          </a:p>
        </p:txBody>
      </p:sp>
      <p:sp>
        <p:nvSpPr>
          <p:cNvPr id="13" name="Title Placeholder 18">
            <a:extLst>
              <a:ext uri="{FF2B5EF4-FFF2-40B4-BE49-F238E27FC236}">
                <a16:creationId xmlns:a16="http://schemas.microsoft.com/office/drawing/2014/main" id="{2F15387B-CF88-C241-9322-91BC85F83866}"/>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8 Icons">
    <p:spTree>
      <p:nvGrpSpPr>
        <p:cNvPr id="1" name=""/>
        <p:cNvGrpSpPr/>
        <p:nvPr/>
      </p:nvGrpSpPr>
      <p:grpSpPr>
        <a:xfrm>
          <a:off x="0" y="0"/>
          <a:ext cx="0" cy="0"/>
          <a:chOff x="0" y="0"/>
          <a:chExt cx="0" cy="0"/>
        </a:xfrm>
      </p:grpSpPr>
      <p:sp>
        <p:nvSpPr>
          <p:cNvPr id="12" name="Content Placeholder 11"/>
          <p:cNvSpPr>
            <a:spLocks noGrp="1"/>
          </p:cNvSpPr>
          <p:nvPr>
            <p:ph sz="quarter" idx="23"/>
          </p:nvPr>
        </p:nvSpPr>
        <p:spPr>
          <a:xfrm>
            <a:off x="457200" y="1974850"/>
            <a:ext cx="1828800" cy="989013"/>
          </a:xfrm>
        </p:spPr>
        <p:txBody>
          <a:bodyPr/>
          <a:lstStyle/>
          <a:p>
            <a:pPr lvl="0"/>
            <a:r>
              <a:rPr lang="en-US"/>
              <a:t>Click to edit Master text styles</a:t>
            </a:r>
          </a:p>
          <a:p>
            <a:pPr lvl="1"/>
            <a:r>
              <a:rPr lang="en-US"/>
              <a:t>Second level</a:t>
            </a:r>
          </a:p>
        </p:txBody>
      </p:sp>
      <p:sp>
        <p:nvSpPr>
          <p:cNvPr id="6" name="Picture Placeholder 5"/>
          <p:cNvSpPr>
            <a:spLocks noGrp="1"/>
          </p:cNvSpPr>
          <p:nvPr>
            <p:ph type="pic" sz="quarter" idx="22" hasCustomPrompt="1"/>
          </p:nvPr>
        </p:nvSpPr>
        <p:spPr>
          <a:xfrm>
            <a:off x="1051560" y="1257300"/>
            <a:ext cx="640080" cy="640080"/>
          </a:xfrm>
          <a:prstGeom prst="rect">
            <a:avLst/>
          </a:prstGeom>
        </p:spPr>
        <p:txBody>
          <a:bodyPr>
            <a:noAutofit/>
          </a:bodyPr>
          <a:lstStyle>
            <a:lvl1pPr marL="0" indent="0" algn="ctr">
              <a:buNone/>
              <a:defRPr/>
            </a:lvl1pPr>
          </a:lstStyle>
          <a:p>
            <a:r>
              <a:rPr lang="en-US"/>
              <a:t>Insert Icon</a:t>
            </a:r>
          </a:p>
        </p:txBody>
      </p:sp>
      <p:sp>
        <p:nvSpPr>
          <p:cNvPr id="37"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44" name="Content Placeholder 11"/>
          <p:cNvSpPr>
            <a:spLocks noGrp="1"/>
          </p:cNvSpPr>
          <p:nvPr>
            <p:ph sz="quarter" idx="24"/>
          </p:nvPr>
        </p:nvSpPr>
        <p:spPr>
          <a:xfrm>
            <a:off x="2590800" y="1974850"/>
            <a:ext cx="1828800" cy="989013"/>
          </a:xfrm>
        </p:spPr>
        <p:txBody>
          <a:bodyPr/>
          <a:lstStyle/>
          <a:p>
            <a:pPr lvl="0"/>
            <a:r>
              <a:rPr lang="en-US"/>
              <a:t>Click to edit Master text styles</a:t>
            </a:r>
          </a:p>
          <a:p>
            <a:pPr lvl="1"/>
            <a:r>
              <a:rPr lang="en-US"/>
              <a:t>Second level</a:t>
            </a:r>
          </a:p>
        </p:txBody>
      </p:sp>
      <p:sp>
        <p:nvSpPr>
          <p:cNvPr id="45" name="Picture Placeholder 5"/>
          <p:cNvSpPr>
            <a:spLocks noGrp="1"/>
          </p:cNvSpPr>
          <p:nvPr>
            <p:ph type="pic" sz="quarter" idx="25" hasCustomPrompt="1"/>
          </p:nvPr>
        </p:nvSpPr>
        <p:spPr>
          <a:xfrm>
            <a:off x="3185160" y="1257300"/>
            <a:ext cx="640080" cy="640080"/>
          </a:xfrm>
          <a:prstGeom prst="rect">
            <a:avLst/>
          </a:prstGeom>
        </p:spPr>
        <p:txBody>
          <a:bodyPr>
            <a:noAutofit/>
          </a:bodyPr>
          <a:lstStyle>
            <a:lvl1pPr marL="0" indent="0" algn="ctr">
              <a:buNone/>
              <a:defRPr/>
            </a:lvl1pPr>
          </a:lstStyle>
          <a:p>
            <a:r>
              <a:rPr lang="en-US"/>
              <a:t>Insert Icon</a:t>
            </a:r>
          </a:p>
        </p:txBody>
      </p:sp>
      <p:sp>
        <p:nvSpPr>
          <p:cNvPr id="46" name="Content Placeholder 11"/>
          <p:cNvSpPr>
            <a:spLocks noGrp="1"/>
          </p:cNvSpPr>
          <p:nvPr>
            <p:ph sz="quarter" idx="26"/>
          </p:nvPr>
        </p:nvSpPr>
        <p:spPr>
          <a:xfrm>
            <a:off x="4724400" y="1974850"/>
            <a:ext cx="1828800" cy="989013"/>
          </a:xfrm>
        </p:spPr>
        <p:txBody>
          <a:bodyPr/>
          <a:lstStyle/>
          <a:p>
            <a:pPr lvl="0"/>
            <a:r>
              <a:rPr lang="en-US"/>
              <a:t>Click to edit Master text styles</a:t>
            </a:r>
          </a:p>
          <a:p>
            <a:pPr lvl="1"/>
            <a:r>
              <a:rPr lang="en-US"/>
              <a:t>Second level</a:t>
            </a:r>
          </a:p>
        </p:txBody>
      </p:sp>
      <p:sp>
        <p:nvSpPr>
          <p:cNvPr id="47" name="Picture Placeholder 5"/>
          <p:cNvSpPr>
            <a:spLocks noGrp="1"/>
          </p:cNvSpPr>
          <p:nvPr>
            <p:ph type="pic" sz="quarter" idx="27" hasCustomPrompt="1"/>
          </p:nvPr>
        </p:nvSpPr>
        <p:spPr>
          <a:xfrm>
            <a:off x="5318760" y="1257300"/>
            <a:ext cx="640080" cy="640080"/>
          </a:xfrm>
          <a:prstGeom prst="rect">
            <a:avLst/>
          </a:prstGeom>
        </p:spPr>
        <p:txBody>
          <a:bodyPr>
            <a:noAutofit/>
          </a:bodyPr>
          <a:lstStyle>
            <a:lvl1pPr marL="0" indent="0" algn="ctr">
              <a:buNone/>
              <a:defRPr/>
            </a:lvl1pPr>
          </a:lstStyle>
          <a:p>
            <a:r>
              <a:rPr lang="en-US"/>
              <a:t>Insert Icon</a:t>
            </a:r>
          </a:p>
        </p:txBody>
      </p:sp>
      <p:sp>
        <p:nvSpPr>
          <p:cNvPr id="48" name="Content Placeholder 11"/>
          <p:cNvSpPr>
            <a:spLocks noGrp="1"/>
          </p:cNvSpPr>
          <p:nvPr>
            <p:ph sz="quarter" idx="28"/>
          </p:nvPr>
        </p:nvSpPr>
        <p:spPr>
          <a:xfrm>
            <a:off x="6858000" y="1974850"/>
            <a:ext cx="1828800" cy="989013"/>
          </a:xfrm>
        </p:spPr>
        <p:txBody>
          <a:bodyPr/>
          <a:lstStyle/>
          <a:p>
            <a:pPr lvl="0"/>
            <a:r>
              <a:rPr lang="en-US"/>
              <a:t>Click to edit Master text styles</a:t>
            </a:r>
          </a:p>
          <a:p>
            <a:pPr lvl="1"/>
            <a:r>
              <a:rPr lang="en-US"/>
              <a:t>Second level</a:t>
            </a:r>
          </a:p>
        </p:txBody>
      </p:sp>
      <p:sp>
        <p:nvSpPr>
          <p:cNvPr id="49" name="Picture Placeholder 5"/>
          <p:cNvSpPr>
            <a:spLocks noGrp="1"/>
          </p:cNvSpPr>
          <p:nvPr>
            <p:ph type="pic" sz="quarter" idx="29" hasCustomPrompt="1"/>
          </p:nvPr>
        </p:nvSpPr>
        <p:spPr>
          <a:xfrm>
            <a:off x="7452360" y="1257300"/>
            <a:ext cx="640080" cy="640080"/>
          </a:xfrm>
          <a:prstGeom prst="rect">
            <a:avLst/>
          </a:prstGeom>
        </p:spPr>
        <p:txBody>
          <a:bodyPr>
            <a:noAutofit/>
          </a:bodyPr>
          <a:lstStyle>
            <a:lvl1pPr marL="0" indent="0" algn="ctr">
              <a:buNone/>
              <a:defRPr/>
            </a:lvl1pPr>
          </a:lstStyle>
          <a:p>
            <a:r>
              <a:rPr lang="en-US"/>
              <a:t>Insert Icon</a:t>
            </a:r>
          </a:p>
        </p:txBody>
      </p:sp>
      <p:sp>
        <p:nvSpPr>
          <p:cNvPr id="50" name="Content Placeholder 11"/>
          <p:cNvSpPr>
            <a:spLocks noGrp="1"/>
          </p:cNvSpPr>
          <p:nvPr>
            <p:ph sz="quarter" idx="30"/>
          </p:nvPr>
        </p:nvSpPr>
        <p:spPr>
          <a:xfrm>
            <a:off x="457200" y="3811587"/>
            <a:ext cx="1828800" cy="989013"/>
          </a:xfrm>
        </p:spPr>
        <p:txBody>
          <a:bodyPr/>
          <a:lstStyle/>
          <a:p>
            <a:pPr lvl="0"/>
            <a:r>
              <a:rPr lang="en-US"/>
              <a:t>Click to edit Master text styles</a:t>
            </a:r>
          </a:p>
          <a:p>
            <a:pPr lvl="1"/>
            <a:r>
              <a:rPr lang="en-US"/>
              <a:t>Second level</a:t>
            </a:r>
          </a:p>
        </p:txBody>
      </p:sp>
      <p:sp>
        <p:nvSpPr>
          <p:cNvPr id="51" name="Picture Placeholder 5"/>
          <p:cNvSpPr>
            <a:spLocks noGrp="1"/>
          </p:cNvSpPr>
          <p:nvPr>
            <p:ph type="pic" sz="quarter" idx="31" hasCustomPrompt="1"/>
          </p:nvPr>
        </p:nvSpPr>
        <p:spPr>
          <a:xfrm>
            <a:off x="1051560" y="3094037"/>
            <a:ext cx="640080" cy="640080"/>
          </a:xfrm>
          <a:prstGeom prst="rect">
            <a:avLst/>
          </a:prstGeom>
        </p:spPr>
        <p:txBody>
          <a:bodyPr>
            <a:noAutofit/>
          </a:bodyPr>
          <a:lstStyle>
            <a:lvl1pPr marL="0" indent="0" algn="ctr">
              <a:buNone/>
              <a:defRPr/>
            </a:lvl1pPr>
          </a:lstStyle>
          <a:p>
            <a:r>
              <a:rPr lang="en-US"/>
              <a:t>Insert Icon</a:t>
            </a:r>
          </a:p>
        </p:txBody>
      </p:sp>
      <p:sp>
        <p:nvSpPr>
          <p:cNvPr id="52" name="Content Placeholder 11"/>
          <p:cNvSpPr>
            <a:spLocks noGrp="1"/>
          </p:cNvSpPr>
          <p:nvPr>
            <p:ph sz="quarter" idx="32"/>
          </p:nvPr>
        </p:nvSpPr>
        <p:spPr>
          <a:xfrm>
            <a:off x="2590800" y="3811587"/>
            <a:ext cx="1828800" cy="989013"/>
          </a:xfrm>
        </p:spPr>
        <p:txBody>
          <a:bodyPr/>
          <a:lstStyle/>
          <a:p>
            <a:pPr lvl="0"/>
            <a:r>
              <a:rPr lang="en-US"/>
              <a:t>Click to edit Master text styles</a:t>
            </a:r>
          </a:p>
          <a:p>
            <a:pPr lvl="1"/>
            <a:r>
              <a:rPr lang="en-US"/>
              <a:t>Second level</a:t>
            </a:r>
          </a:p>
        </p:txBody>
      </p:sp>
      <p:sp>
        <p:nvSpPr>
          <p:cNvPr id="53" name="Picture Placeholder 5"/>
          <p:cNvSpPr>
            <a:spLocks noGrp="1"/>
          </p:cNvSpPr>
          <p:nvPr>
            <p:ph type="pic" sz="quarter" idx="33" hasCustomPrompt="1"/>
          </p:nvPr>
        </p:nvSpPr>
        <p:spPr>
          <a:xfrm>
            <a:off x="3185160" y="3094037"/>
            <a:ext cx="640080" cy="640080"/>
          </a:xfrm>
          <a:prstGeom prst="rect">
            <a:avLst/>
          </a:prstGeom>
        </p:spPr>
        <p:txBody>
          <a:bodyPr>
            <a:noAutofit/>
          </a:bodyPr>
          <a:lstStyle>
            <a:lvl1pPr marL="0" indent="0" algn="ctr">
              <a:buNone/>
              <a:defRPr/>
            </a:lvl1pPr>
          </a:lstStyle>
          <a:p>
            <a:r>
              <a:rPr lang="en-US"/>
              <a:t>Insert Icon</a:t>
            </a:r>
          </a:p>
        </p:txBody>
      </p:sp>
      <p:sp>
        <p:nvSpPr>
          <p:cNvPr id="54" name="Content Placeholder 11"/>
          <p:cNvSpPr>
            <a:spLocks noGrp="1"/>
          </p:cNvSpPr>
          <p:nvPr>
            <p:ph sz="quarter" idx="34"/>
          </p:nvPr>
        </p:nvSpPr>
        <p:spPr>
          <a:xfrm>
            <a:off x="4724400" y="3811587"/>
            <a:ext cx="1828800" cy="989013"/>
          </a:xfrm>
        </p:spPr>
        <p:txBody>
          <a:bodyPr/>
          <a:lstStyle/>
          <a:p>
            <a:pPr lvl="0"/>
            <a:r>
              <a:rPr lang="en-US"/>
              <a:t>Click to edit Master text styles</a:t>
            </a:r>
          </a:p>
          <a:p>
            <a:pPr lvl="1"/>
            <a:r>
              <a:rPr lang="en-US"/>
              <a:t>Second level</a:t>
            </a:r>
          </a:p>
        </p:txBody>
      </p:sp>
      <p:sp>
        <p:nvSpPr>
          <p:cNvPr id="55" name="Picture Placeholder 5"/>
          <p:cNvSpPr>
            <a:spLocks noGrp="1"/>
          </p:cNvSpPr>
          <p:nvPr>
            <p:ph type="pic" sz="quarter" idx="35" hasCustomPrompt="1"/>
          </p:nvPr>
        </p:nvSpPr>
        <p:spPr>
          <a:xfrm>
            <a:off x="5318760" y="3094037"/>
            <a:ext cx="640080" cy="640080"/>
          </a:xfrm>
          <a:prstGeom prst="rect">
            <a:avLst/>
          </a:prstGeom>
        </p:spPr>
        <p:txBody>
          <a:bodyPr>
            <a:noAutofit/>
          </a:bodyPr>
          <a:lstStyle>
            <a:lvl1pPr marL="0" indent="0" algn="ctr">
              <a:buNone/>
              <a:defRPr/>
            </a:lvl1pPr>
          </a:lstStyle>
          <a:p>
            <a:r>
              <a:rPr lang="en-US"/>
              <a:t>Insert Icon</a:t>
            </a:r>
          </a:p>
        </p:txBody>
      </p:sp>
      <p:sp>
        <p:nvSpPr>
          <p:cNvPr id="56" name="Content Placeholder 11"/>
          <p:cNvSpPr>
            <a:spLocks noGrp="1"/>
          </p:cNvSpPr>
          <p:nvPr>
            <p:ph sz="quarter" idx="36"/>
          </p:nvPr>
        </p:nvSpPr>
        <p:spPr>
          <a:xfrm>
            <a:off x="6858000" y="3811587"/>
            <a:ext cx="1828800" cy="989013"/>
          </a:xfrm>
        </p:spPr>
        <p:txBody>
          <a:bodyPr/>
          <a:lstStyle/>
          <a:p>
            <a:pPr lvl="0"/>
            <a:r>
              <a:rPr lang="en-US"/>
              <a:t>Click to edit Master text styles</a:t>
            </a:r>
          </a:p>
          <a:p>
            <a:pPr lvl="1"/>
            <a:r>
              <a:rPr lang="en-US"/>
              <a:t>Second level</a:t>
            </a:r>
          </a:p>
        </p:txBody>
      </p:sp>
      <p:sp>
        <p:nvSpPr>
          <p:cNvPr id="57" name="Picture Placeholder 5"/>
          <p:cNvSpPr>
            <a:spLocks noGrp="1"/>
          </p:cNvSpPr>
          <p:nvPr>
            <p:ph type="pic" sz="quarter" idx="37" hasCustomPrompt="1"/>
          </p:nvPr>
        </p:nvSpPr>
        <p:spPr>
          <a:xfrm>
            <a:off x="7452360" y="3094037"/>
            <a:ext cx="640080" cy="640080"/>
          </a:xfrm>
          <a:prstGeom prst="rect">
            <a:avLst/>
          </a:prstGeom>
        </p:spPr>
        <p:txBody>
          <a:bodyPr>
            <a:noAutofit/>
          </a:bodyPr>
          <a:lstStyle>
            <a:lvl1pPr marL="0" indent="0" algn="ctr">
              <a:buNone/>
              <a:defRPr/>
            </a:lvl1pPr>
          </a:lstStyle>
          <a:p>
            <a:r>
              <a:rPr lang="en-US"/>
              <a:t>Insert Icon</a:t>
            </a:r>
          </a:p>
        </p:txBody>
      </p:sp>
      <p:sp>
        <p:nvSpPr>
          <p:cNvPr id="20" name="Title Placeholder 18">
            <a:extLst>
              <a:ext uri="{FF2B5EF4-FFF2-40B4-BE49-F238E27FC236}">
                <a16:creationId xmlns:a16="http://schemas.microsoft.com/office/drawing/2014/main" id="{8E7D243A-3F31-3F43-869E-2C41BAB633E4}"/>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io_1/3 Image, Split Column (right)">
    <p:spTree>
      <p:nvGrpSpPr>
        <p:cNvPr id="1" name=""/>
        <p:cNvGrpSpPr/>
        <p:nvPr/>
      </p:nvGrpSpPr>
      <p:grpSpPr>
        <a:xfrm>
          <a:off x="0" y="0"/>
          <a:ext cx="0" cy="0"/>
          <a:chOff x="0" y="0"/>
          <a:chExt cx="0" cy="0"/>
        </a:xfrm>
      </p:grpSpPr>
      <p:sp>
        <p:nvSpPr>
          <p:cNvPr id="16" name="Content Placeholder 4"/>
          <p:cNvSpPr>
            <a:spLocks noGrp="1"/>
          </p:cNvSpPr>
          <p:nvPr>
            <p:ph sz="quarter" idx="14"/>
          </p:nvPr>
        </p:nvSpPr>
        <p:spPr>
          <a:xfrm>
            <a:off x="3200400" y="1257299"/>
            <a:ext cx="5638800" cy="171450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4"/>
          <p:cNvSpPr>
            <a:spLocks noGrp="1"/>
          </p:cNvSpPr>
          <p:nvPr>
            <p:ph sz="quarter" idx="15"/>
          </p:nvPr>
        </p:nvSpPr>
        <p:spPr>
          <a:xfrm>
            <a:off x="3200400" y="3086100"/>
            <a:ext cx="5638800" cy="171450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p:cNvSpPr>
            <a:spLocks noGrp="1"/>
          </p:cNvSpPr>
          <p:nvPr>
            <p:ph sz="quarter" idx="17" hasCustomPrompt="1"/>
          </p:nvPr>
        </p:nvSpPr>
        <p:spPr>
          <a:xfrm>
            <a:off x="304800" y="1257299"/>
            <a:ext cx="2587752" cy="1831086"/>
          </a:xfrm>
        </p:spPr>
        <p:txBody>
          <a:bodyPr/>
          <a:lstStyle>
            <a:lvl1pPr>
              <a:defRPr>
                <a:solidFill>
                  <a:schemeClr val="tx1"/>
                </a:solidFill>
              </a:defRPr>
            </a:lvl1pPr>
          </a:lstStyle>
          <a:p>
            <a:pPr lvl="0"/>
            <a:r>
              <a:rPr lang="en-US"/>
              <a:t>Insert image</a:t>
            </a:r>
          </a:p>
        </p:txBody>
      </p:sp>
      <p:sp>
        <p:nvSpPr>
          <p:cNvPr id="7" name="Title Placeholder 18">
            <a:extLst>
              <a:ext uri="{FF2B5EF4-FFF2-40B4-BE49-F238E27FC236}">
                <a16:creationId xmlns:a16="http://schemas.microsoft.com/office/drawing/2014/main" id="{65CFE7D4-BF16-4847-8AA7-C14B9C742420}"/>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
        <p:nvSpPr>
          <p:cNvPr id="8" name="Text Placeholder 11">
            <a:extLst>
              <a:ext uri="{FF2B5EF4-FFF2-40B4-BE49-F238E27FC236}">
                <a16:creationId xmlns:a16="http://schemas.microsoft.com/office/drawing/2014/main" id="{F06188F6-DC88-C148-9007-FE74F47E26D5}"/>
              </a:ext>
            </a:extLst>
          </p:cNvPr>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Tree>
    <p:extLst>
      <p:ext uri="{BB962C8B-B14F-4D97-AF65-F5344CB8AC3E}">
        <p14:creationId xmlns:p14="http://schemas.microsoft.com/office/powerpoint/2010/main" val="21567753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 Descriptions, Icons">
    <p:spTree>
      <p:nvGrpSpPr>
        <p:cNvPr id="1" name=""/>
        <p:cNvGrpSpPr/>
        <p:nvPr/>
      </p:nvGrpSpPr>
      <p:grpSpPr>
        <a:xfrm>
          <a:off x="0" y="0"/>
          <a:ext cx="0" cy="0"/>
          <a:chOff x="0" y="0"/>
          <a:chExt cx="0" cy="0"/>
        </a:xfrm>
      </p:grpSpPr>
      <p:sp>
        <p:nvSpPr>
          <p:cNvPr id="6" name="Picture Placeholder 5"/>
          <p:cNvSpPr>
            <a:spLocks noGrp="1" noChangeAspect="1"/>
          </p:cNvSpPr>
          <p:nvPr>
            <p:ph type="pic" sz="quarter" idx="22" hasCustomPrompt="1"/>
          </p:nvPr>
        </p:nvSpPr>
        <p:spPr>
          <a:xfrm>
            <a:off x="1700784" y="1257301"/>
            <a:ext cx="713232" cy="534924"/>
          </a:xfrm>
          <a:prstGeom prst="rect">
            <a:avLst/>
          </a:prstGeom>
        </p:spPr>
        <p:txBody>
          <a:bodyPr>
            <a:noAutofit/>
          </a:bodyPr>
          <a:lstStyle>
            <a:lvl1pPr marL="0" indent="0" algn="ctr">
              <a:buNone/>
              <a:defRPr sz="1200"/>
            </a:lvl1pPr>
          </a:lstStyle>
          <a:p>
            <a:r>
              <a:rPr lang="en-US"/>
              <a:t>Insert Icon or Image</a:t>
            </a:r>
          </a:p>
        </p:txBody>
      </p:sp>
      <p:sp>
        <p:nvSpPr>
          <p:cNvPr id="12" name="Content Placeholder 11"/>
          <p:cNvSpPr>
            <a:spLocks noGrp="1"/>
          </p:cNvSpPr>
          <p:nvPr>
            <p:ph sz="quarter" idx="23"/>
          </p:nvPr>
        </p:nvSpPr>
        <p:spPr>
          <a:xfrm>
            <a:off x="2566416" y="1257300"/>
            <a:ext cx="4876800" cy="533400"/>
          </a:xfrm>
        </p:spPr>
        <p:txBody>
          <a:bodyPr>
            <a:noAutofit/>
          </a:bodyPr>
          <a:lstStyle/>
          <a:p>
            <a:pPr lvl="0"/>
            <a:r>
              <a:rPr lang="en-US"/>
              <a:t>Click to edit Master text styles</a:t>
            </a:r>
          </a:p>
          <a:p>
            <a:pPr lvl="1"/>
            <a:r>
              <a:rPr lang="en-US"/>
              <a:t>Second level</a:t>
            </a:r>
          </a:p>
        </p:txBody>
      </p:sp>
      <p:sp>
        <p:nvSpPr>
          <p:cNvPr id="30" name="Picture Placeholder 5"/>
          <p:cNvSpPr>
            <a:spLocks noGrp="1" noChangeAspect="1"/>
          </p:cNvSpPr>
          <p:nvPr>
            <p:ph type="pic" sz="quarter" idx="24" hasCustomPrompt="1"/>
          </p:nvPr>
        </p:nvSpPr>
        <p:spPr>
          <a:xfrm>
            <a:off x="1700784" y="2009592"/>
            <a:ext cx="713232" cy="534924"/>
          </a:xfrm>
          <a:prstGeom prst="rect">
            <a:avLst/>
          </a:prstGeom>
        </p:spPr>
        <p:txBody>
          <a:bodyPr>
            <a:noAutofit/>
          </a:bodyPr>
          <a:lstStyle>
            <a:lvl1pPr marL="0" indent="0" algn="ctr">
              <a:buNone/>
              <a:defRPr sz="1200"/>
            </a:lvl1pPr>
          </a:lstStyle>
          <a:p>
            <a:r>
              <a:rPr lang="en-US"/>
              <a:t>Insert Icon or Image</a:t>
            </a:r>
          </a:p>
        </p:txBody>
      </p:sp>
      <p:sp>
        <p:nvSpPr>
          <p:cNvPr id="31" name="Content Placeholder 11"/>
          <p:cNvSpPr>
            <a:spLocks noGrp="1"/>
          </p:cNvSpPr>
          <p:nvPr>
            <p:ph sz="quarter" idx="25"/>
          </p:nvPr>
        </p:nvSpPr>
        <p:spPr>
          <a:xfrm>
            <a:off x="2566416" y="2009591"/>
            <a:ext cx="4876800" cy="533400"/>
          </a:xfrm>
        </p:spPr>
        <p:txBody>
          <a:bodyPr>
            <a:noAutofit/>
          </a:bodyPr>
          <a:lstStyle/>
          <a:p>
            <a:pPr lvl="0"/>
            <a:r>
              <a:rPr lang="en-US"/>
              <a:t>Click to edit Master text styles</a:t>
            </a:r>
          </a:p>
          <a:p>
            <a:pPr lvl="1"/>
            <a:r>
              <a:rPr lang="en-US"/>
              <a:t>Second level</a:t>
            </a:r>
          </a:p>
        </p:txBody>
      </p:sp>
      <p:sp>
        <p:nvSpPr>
          <p:cNvPr id="32" name="Picture Placeholder 5"/>
          <p:cNvSpPr>
            <a:spLocks noGrp="1" noChangeAspect="1"/>
          </p:cNvSpPr>
          <p:nvPr>
            <p:ph type="pic" sz="quarter" idx="26" hasCustomPrompt="1"/>
          </p:nvPr>
        </p:nvSpPr>
        <p:spPr>
          <a:xfrm>
            <a:off x="1700784" y="2750370"/>
            <a:ext cx="713232" cy="534924"/>
          </a:xfrm>
          <a:prstGeom prst="rect">
            <a:avLst/>
          </a:prstGeom>
        </p:spPr>
        <p:txBody>
          <a:bodyPr>
            <a:noAutofit/>
          </a:bodyPr>
          <a:lstStyle>
            <a:lvl1pPr marL="0" indent="0" algn="ctr">
              <a:buNone/>
              <a:defRPr sz="1200"/>
            </a:lvl1pPr>
          </a:lstStyle>
          <a:p>
            <a:r>
              <a:rPr lang="en-US"/>
              <a:t>Insert Icon or Image</a:t>
            </a:r>
          </a:p>
        </p:txBody>
      </p:sp>
      <p:sp>
        <p:nvSpPr>
          <p:cNvPr id="33" name="Content Placeholder 11"/>
          <p:cNvSpPr>
            <a:spLocks noGrp="1"/>
          </p:cNvSpPr>
          <p:nvPr>
            <p:ph sz="quarter" idx="27"/>
          </p:nvPr>
        </p:nvSpPr>
        <p:spPr>
          <a:xfrm>
            <a:off x="2566416" y="2750369"/>
            <a:ext cx="4876800" cy="533400"/>
          </a:xfrm>
        </p:spPr>
        <p:txBody>
          <a:bodyPr>
            <a:noAutofit/>
          </a:bodyPr>
          <a:lstStyle/>
          <a:p>
            <a:pPr lvl="0"/>
            <a:r>
              <a:rPr lang="en-US"/>
              <a:t>Click to edit Master text styles</a:t>
            </a:r>
          </a:p>
          <a:p>
            <a:pPr lvl="1"/>
            <a:r>
              <a:rPr lang="en-US"/>
              <a:t>Second level</a:t>
            </a:r>
          </a:p>
        </p:txBody>
      </p:sp>
      <p:sp>
        <p:nvSpPr>
          <p:cNvPr id="34" name="Picture Placeholder 5"/>
          <p:cNvSpPr>
            <a:spLocks noGrp="1" noChangeAspect="1"/>
          </p:cNvSpPr>
          <p:nvPr>
            <p:ph type="pic" sz="quarter" idx="28" hasCustomPrompt="1"/>
          </p:nvPr>
        </p:nvSpPr>
        <p:spPr>
          <a:xfrm>
            <a:off x="1700784" y="3520385"/>
            <a:ext cx="713232" cy="534924"/>
          </a:xfrm>
          <a:prstGeom prst="rect">
            <a:avLst/>
          </a:prstGeom>
        </p:spPr>
        <p:txBody>
          <a:bodyPr>
            <a:noAutofit/>
          </a:bodyPr>
          <a:lstStyle>
            <a:lvl1pPr marL="0" indent="0" algn="ctr">
              <a:buNone/>
              <a:defRPr sz="1200"/>
            </a:lvl1pPr>
          </a:lstStyle>
          <a:p>
            <a:r>
              <a:rPr lang="en-US"/>
              <a:t>Insert Icon or Image</a:t>
            </a:r>
          </a:p>
        </p:txBody>
      </p:sp>
      <p:sp>
        <p:nvSpPr>
          <p:cNvPr id="35" name="Content Placeholder 11"/>
          <p:cNvSpPr>
            <a:spLocks noGrp="1"/>
          </p:cNvSpPr>
          <p:nvPr>
            <p:ph sz="quarter" idx="29"/>
          </p:nvPr>
        </p:nvSpPr>
        <p:spPr>
          <a:xfrm>
            <a:off x="2566416" y="3520384"/>
            <a:ext cx="4876800" cy="533400"/>
          </a:xfrm>
        </p:spPr>
        <p:txBody>
          <a:bodyPr>
            <a:noAutofit/>
          </a:bodyPr>
          <a:lstStyle/>
          <a:p>
            <a:pPr lvl="0"/>
            <a:r>
              <a:rPr lang="en-US"/>
              <a:t>Click to edit Master text styles</a:t>
            </a:r>
          </a:p>
          <a:p>
            <a:pPr lvl="1"/>
            <a:r>
              <a:rPr lang="en-US"/>
              <a:t>Second level</a:t>
            </a:r>
          </a:p>
        </p:txBody>
      </p:sp>
      <p:sp>
        <p:nvSpPr>
          <p:cNvPr id="36" name="Picture Placeholder 5"/>
          <p:cNvSpPr>
            <a:spLocks noGrp="1" noChangeAspect="1"/>
          </p:cNvSpPr>
          <p:nvPr>
            <p:ph type="pic" sz="quarter" idx="30" hasCustomPrompt="1"/>
          </p:nvPr>
        </p:nvSpPr>
        <p:spPr>
          <a:xfrm>
            <a:off x="1700784" y="4267447"/>
            <a:ext cx="713232" cy="534924"/>
          </a:xfrm>
          <a:prstGeom prst="rect">
            <a:avLst/>
          </a:prstGeom>
        </p:spPr>
        <p:txBody>
          <a:bodyPr>
            <a:noAutofit/>
          </a:bodyPr>
          <a:lstStyle>
            <a:lvl1pPr marL="0" indent="0" algn="ctr">
              <a:buNone/>
              <a:defRPr sz="1200"/>
            </a:lvl1pPr>
          </a:lstStyle>
          <a:p>
            <a:r>
              <a:rPr lang="en-US"/>
              <a:t>Insert Icon or Image</a:t>
            </a:r>
          </a:p>
        </p:txBody>
      </p:sp>
      <p:sp>
        <p:nvSpPr>
          <p:cNvPr id="37" name="Content Placeholder 11"/>
          <p:cNvSpPr>
            <a:spLocks noGrp="1"/>
          </p:cNvSpPr>
          <p:nvPr>
            <p:ph sz="quarter" idx="31"/>
          </p:nvPr>
        </p:nvSpPr>
        <p:spPr>
          <a:xfrm>
            <a:off x="2566416" y="4267446"/>
            <a:ext cx="4876800" cy="533400"/>
          </a:xfrm>
        </p:spPr>
        <p:txBody>
          <a:bodyPr>
            <a:noAutofit/>
          </a:bodyPr>
          <a:lstStyle/>
          <a:p>
            <a:pPr lvl="0"/>
            <a:r>
              <a:rPr lang="en-US"/>
              <a:t>Click to edit Master text styles</a:t>
            </a:r>
          </a:p>
          <a:p>
            <a:pPr lvl="1"/>
            <a:r>
              <a:rPr lang="en-US"/>
              <a:t>Second level</a:t>
            </a:r>
          </a:p>
        </p:txBody>
      </p:sp>
      <p:sp>
        <p:nvSpPr>
          <p:cNvPr id="25"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Title Placeholder 18">
            <a:extLst>
              <a:ext uri="{FF2B5EF4-FFF2-40B4-BE49-F238E27FC236}">
                <a16:creationId xmlns:a16="http://schemas.microsoft.com/office/drawing/2014/main" id="{D4B27C54-A0E8-9043-8B46-0B84DDF1EDDD}"/>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Five Descriptions, Icons">
    <p:spTree>
      <p:nvGrpSpPr>
        <p:cNvPr id="1" name=""/>
        <p:cNvGrpSpPr/>
        <p:nvPr/>
      </p:nvGrpSpPr>
      <p:grpSpPr>
        <a:xfrm>
          <a:off x="0" y="0"/>
          <a:ext cx="0" cy="0"/>
          <a:chOff x="0" y="0"/>
          <a:chExt cx="0" cy="0"/>
        </a:xfrm>
      </p:grpSpPr>
      <p:sp>
        <p:nvSpPr>
          <p:cNvPr id="22" name="Content Placeholder 5"/>
          <p:cNvSpPr>
            <a:spLocks noGrp="1"/>
          </p:cNvSpPr>
          <p:nvPr>
            <p:ph sz="quarter" idx="14" hasCustomPrompt="1"/>
          </p:nvPr>
        </p:nvSpPr>
        <p:spPr>
          <a:xfrm>
            <a:off x="2569464" y="1259625"/>
            <a:ext cx="4873752" cy="539496"/>
          </a:xfrm>
        </p:spPr>
        <p:txBody>
          <a:bodyPr/>
          <a:lstStyle/>
          <a:p>
            <a:pPr lvl="0"/>
            <a:r>
              <a:rPr lang="en-US"/>
              <a:t>Click to edit Master text styles</a:t>
            </a:r>
          </a:p>
        </p:txBody>
      </p:sp>
      <p:sp>
        <p:nvSpPr>
          <p:cNvPr id="23" name="Content Placeholder 5"/>
          <p:cNvSpPr>
            <a:spLocks noGrp="1"/>
          </p:cNvSpPr>
          <p:nvPr>
            <p:ph sz="quarter" idx="16" hasCustomPrompt="1"/>
          </p:nvPr>
        </p:nvSpPr>
        <p:spPr>
          <a:xfrm>
            <a:off x="2569464" y="2014026"/>
            <a:ext cx="4873752" cy="539496"/>
          </a:xfrm>
        </p:spPr>
        <p:txBody>
          <a:bodyPr/>
          <a:lstStyle/>
          <a:p>
            <a:pPr lvl="0"/>
            <a:r>
              <a:rPr lang="en-US"/>
              <a:t>Click to edit Master text styles</a:t>
            </a:r>
          </a:p>
        </p:txBody>
      </p:sp>
      <p:sp>
        <p:nvSpPr>
          <p:cNvPr id="27" name="Content Placeholder 5"/>
          <p:cNvSpPr>
            <a:spLocks noGrp="1"/>
          </p:cNvSpPr>
          <p:nvPr>
            <p:ph sz="quarter" idx="18" hasCustomPrompt="1"/>
          </p:nvPr>
        </p:nvSpPr>
        <p:spPr>
          <a:xfrm>
            <a:off x="2569464" y="2748955"/>
            <a:ext cx="4873752" cy="539496"/>
          </a:xfrm>
        </p:spPr>
        <p:txBody>
          <a:bodyPr/>
          <a:lstStyle/>
          <a:p>
            <a:pPr lvl="0"/>
            <a:r>
              <a:rPr lang="en-US"/>
              <a:t>Click to edit Master text styles</a:t>
            </a:r>
          </a:p>
        </p:txBody>
      </p:sp>
      <p:sp>
        <p:nvSpPr>
          <p:cNvPr id="29" name="Content Placeholder 5"/>
          <p:cNvSpPr>
            <a:spLocks noGrp="1"/>
          </p:cNvSpPr>
          <p:nvPr>
            <p:ph sz="quarter" idx="20" hasCustomPrompt="1"/>
          </p:nvPr>
        </p:nvSpPr>
        <p:spPr>
          <a:xfrm>
            <a:off x="2569464" y="3513972"/>
            <a:ext cx="4873752" cy="539496"/>
          </a:xfrm>
        </p:spPr>
        <p:txBody>
          <a:bodyPr/>
          <a:lstStyle/>
          <a:p>
            <a:pPr lvl="0"/>
            <a:r>
              <a:rPr lang="en-US"/>
              <a:t>Click to edit Master text styles</a:t>
            </a:r>
          </a:p>
        </p:txBody>
      </p:sp>
      <p:sp>
        <p:nvSpPr>
          <p:cNvPr id="13" name="Content Placeholder 5"/>
          <p:cNvSpPr>
            <a:spLocks noGrp="1"/>
          </p:cNvSpPr>
          <p:nvPr>
            <p:ph sz="quarter" idx="22" hasCustomPrompt="1"/>
          </p:nvPr>
        </p:nvSpPr>
        <p:spPr>
          <a:xfrm>
            <a:off x="2569464" y="4267643"/>
            <a:ext cx="4873752" cy="539496"/>
          </a:xfrm>
        </p:spPr>
        <p:txBody>
          <a:bodyPr/>
          <a:lstStyle/>
          <a:p>
            <a:pPr lvl="0"/>
            <a:r>
              <a:rPr lang="en-US"/>
              <a:t>Click to edit Master text styles</a:t>
            </a:r>
          </a:p>
        </p:txBody>
      </p:sp>
      <p:sp>
        <p:nvSpPr>
          <p:cNvPr id="15" name="Oval 14">
            <a:extLst>
              <a:ext uri="{FF2B5EF4-FFF2-40B4-BE49-F238E27FC236}">
                <a16:creationId xmlns:a16="http://schemas.microsoft.com/office/drawing/2014/main" id="{54B78EA9-882F-4C4C-BB39-9731699F6100}"/>
              </a:ext>
            </a:extLst>
          </p:cNvPr>
          <p:cNvSpPr>
            <a:spLocks noChangeAspect="1"/>
          </p:cNvSpPr>
          <p:nvPr userDrawn="1"/>
        </p:nvSpPr>
        <p:spPr>
          <a:xfrm>
            <a:off x="1762760" y="1259625"/>
            <a:ext cx="580228"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1</a:t>
            </a:r>
          </a:p>
        </p:txBody>
      </p:sp>
      <p:sp>
        <p:nvSpPr>
          <p:cNvPr id="16" name="Oval 15">
            <a:extLst>
              <a:ext uri="{FF2B5EF4-FFF2-40B4-BE49-F238E27FC236}">
                <a16:creationId xmlns:a16="http://schemas.microsoft.com/office/drawing/2014/main" id="{0A2B06BA-B66C-BE4B-9FBD-78F1FA6DC0E6}"/>
              </a:ext>
            </a:extLst>
          </p:cNvPr>
          <p:cNvSpPr>
            <a:spLocks noChangeAspect="1"/>
          </p:cNvSpPr>
          <p:nvPr userDrawn="1"/>
        </p:nvSpPr>
        <p:spPr>
          <a:xfrm>
            <a:off x="1763698" y="2014026"/>
            <a:ext cx="580227"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2</a:t>
            </a:r>
          </a:p>
        </p:txBody>
      </p:sp>
      <p:sp>
        <p:nvSpPr>
          <p:cNvPr id="18" name="Oval 17">
            <a:extLst>
              <a:ext uri="{FF2B5EF4-FFF2-40B4-BE49-F238E27FC236}">
                <a16:creationId xmlns:a16="http://schemas.microsoft.com/office/drawing/2014/main" id="{9AB1F025-BE6C-7446-B686-D88DA2FF15D4}"/>
              </a:ext>
            </a:extLst>
          </p:cNvPr>
          <p:cNvSpPr>
            <a:spLocks noChangeAspect="1"/>
          </p:cNvSpPr>
          <p:nvPr userDrawn="1"/>
        </p:nvSpPr>
        <p:spPr>
          <a:xfrm>
            <a:off x="1763698" y="2748955"/>
            <a:ext cx="580227"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3</a:t>
            </a:r>
          </a:p>
        </p:txBody>
      </p:sp>
      <p:sp>
        <p:nvSpPr>
          <p:cNvPr id="19" name="Oval 18">
            <a:extLst>
              <a:ext uri="{FF2B5EF4-FFF2-40B4-BE49-F238E27FC236}">
                <a16:creationId xmlns:a16="http://schemas.microsoft.com/office/drawing/2014/main" id="{3B20787E-9420-4A4A-82B9-D1C43F866448}"/>
              </a:ext>
            </a:extLst>
          </p:cNvPr>
          <p:cNvSpPr>
            <a:spLocks noChangeAspect="1"/>
          </p:cNvSpPr>
          <p:nvPr userDrawn="1"/>
        </p:nvSpPr>
        <p:spPr>
          <a:xfrm>
            <a:off x="1763698" y="3513972"/>
            <a:ext cx="580227"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4</a:t>
            </a:r>
          </a:p>
        </p:txBody>
      </p:sp>
      <p:sp>
        <p:nvSpPr>
          <p:cNvPr id="20" name="Oval 19">
            <a:extLst>
              <a:ext uri="{FF2B5EF4-FFF2-40B4-BE49-F238E27FC236}">
                <a16:creationId xmlns:a16="http://schemas.microsoft.com/office/drawing/2014/main" id="{B8D940C0-6C22-E542-B57E-79F5144466A7}"/>
              </a:ext>
            </a:extLst>
          </p:cNvPr>
          <p:cNvSpPr>
            <a:spLocks noChangeAspect="1"/>
          </p:cNvSpPr>
          <p:nvPr userDrawn="1"/>
        </p:nvSpPr>
        <p:spPr>
          <a:xfrm>
            <a:off x="1763698" y="4267643"/>
            <a:ext cx="580227"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5</a:t>
            </a:r>
          </a:p>
        </p:txBody>
      </p:sp>
      <p:sp>
        <p:nvSpPr>
          <p:cNvPr id="14" name="Title Placeholder 18">
            <a:extLst>
              <a:ext uri="{FF2B5EF4-FFF2-40B4-BE49-F238E27FC236}">
                <a16:creationId xmlns:a16="http://schemas.microsoft.com/office/drawing/2014/main" id="{3B982809-4023-ED46-B385-4D1549CC28F6}"/>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
        <p:nvSpPr>
          <p:cNvPr id="24" name="Text Placeholder 11">
            <a:extLst>
              <a:ext uri="{FF2B5EF4-FFF2-40B4-BE49-F238E27FC236}">
                <a16:creationId xmlns:a16="http://schemas.microsoft.com/office/drawing/2014/main" id="{FE7FE6AC-D3B2-294A-A783-1763AB14EED0}"/>
              </a:ext>
            </a:extLst>
          </p:cNvPr>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Tree>
    <p:extLst>
      <p:ext uri="{BB962C8B-B14F-4D97-AF65-F5344CB8AC3E}">
        <p14:creationId xmlns:p14="http://schemas.microsoft.com/office/powerpoint/2010/main" val="243982521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1 col, 4 icons w captions">
    <p:spTree>
      <p:nvGrpSpPr>
        <p:cNvPr id="1" name=""/>
        <p:cNvGrpSpPr/>
        <p:nvPr/>
      </p:nvGrpSpPr>
      <p:grpSpPr>
        <a:xfrm>
          <a:off x="0" y="0"/>
          <a:ext cx="0" cy="0"/>
          <a:chOff x="0" y="0"/>
          <a:chExt cx="0" cy="0"/>
        </a:xfrm>
      </p:grpSpPr>
      <p:sp>
        <p:nvSpPr>
          <p:cNvPr id="4" name="Rectangle 3"/>
          <p:cNvSpPr/>
          <p:nvPr userDrawn="1"/>
        </p:nvSpPr>
        <p:spPr>
          <a:xfrm>
            <a:off x="3880104" y="782320"/>
            <a:ext cx="1383792" cy="34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cture Placeholder 18"/>
          <p:cNvSpPr>
            <a:spLocks noGrp="1"/>
          </p:cNvSpPr>
          <p:nvPr>
            <p:ph type="pic" sz="quarter" idx="23" hasCustomPrompt="1"/>
          </p:nvPr>
        </p:nvSpPr>
        <p:spPr>
          <a:xfrm>
            <a:off x="0" y="228600"/>
            <a:ext cx="9144000" cy="1473654"/>
          </a:xfrm>
          <a:prstGeom prst="rect">
            <a:avLst/>
          </a:prstGeom>
          <a:noFill/>
        </p:spPr>
        <p:txBody>
          <a:bodyPr lIns="228600" tIns="228600" rIns="228600">
            <a:noAutofit/>
          </a:bodyPr>
          <a:lstStyle>
            <a:lvl1pPr marL="0" indent="0">
              <a:buNone/>
              <a:defRPr/>
            </a:lvl1pPr>
          </a:lstStyle>
          <a:p>
            <a:r>
              <a:rPr lang="en-US"/>
              <a:t>Insert Image</a:t>
            </a:r>
          </a:p>
        </p:txBody>
      </p:sp>
      <p:sp>
        <p:nvSpPr>
          <p:cNvPr id="13" name="Rectangle 12"/>
          <p:cNvSpPr/>
          <p:nvPr userDrawn="1"/>
        </p:nvSpPr>
        <p:spPr>
          <a:xfrm>
            <a:off x="4114800" y="2522273"/>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5" name="Text Placeholder 4"/>
          <p:cNvSpPr>
            <a:spLocks noGrp="1"/>
          </p:cNvSpPr>
          <p:nvPr>
            <p:ph type="body" sz="quarter" idx="14"/>
          </p:nvPr>
        </p:nvSpPr>
        <p:spPr>
          <a:xfrm>
            <a:off x="2133600" y="2849164"/>
            <a:ext cx="4876800" cy="567590"/>
          </a:xfrm>
          <a:prstGeom prst="rect">
            <a:avLst/>
          </a:prstGeom>
        </p:spPr>
        <p:txBody>
          <a:bodyPr>
            <a:noAutofit/>
          </a:bodyPr>
          <a:lstStyle>
            <a:lvl1pPr marL="0" marR="0" indent="0" algn="l" defTabSz="914400" rtl="0" eaLnBrk="1" fontAlgn="auto" latinLnBrk="0" hangingPunct="1">
              <a:lnSpc>
                <a:spcPts val="1900"/>
              </a:lnSpc>
              <a:spcBef>
                <a:spcPts val="150"/>
              </a:spcBef>
              <a:spcAft>
                <a:spcPts val="150"/>
              </a:spcAft>
              <a:buClrTx/>
              <a:buSzPct val="100000"/>
              <a:buFont typeface="Wingdings" charset="2"/>
              <a:buNone/>
              <a:tabLst/>
              <a:defRPr baseline="0"/>
            </a:lvl1pPr>
            <a:lvl2pPr marL="0" indent="0">
              <a:buNone/>
              <a:defRPr/>
            </a:lvl2pPr>
            <a:lvl3pPr marL="0" indent="0">
              <a:buNone/>
              <a:defRPr/>
            </a:lvl3pPr>
            <a:lvl4pPr marL="0" indent="0">
              <a:buNone/>
              <a:defRPr/>
            </a:lvl4pPr>
            <a:lvl5pPr marL="0" indent="0">
              <a:buNone/>
              <a:defRPr/>
            </a:lvl5pPr>
          </a:lstStyle>
          <a:p>
            <a:pPr marL="0" marR="0" lvl="0" indent="0" algn="l" defTabSz="914400" rtl="0" eaLnBrk="1" fontAlgn="auto" latinLnBrk="0" hangingPunct="1">
              <a:lnSpc>
                <a:spcPts val="1900"/>
              </a:lnSpc>
              <a:spcBef>
                <a:spcPts val="150"/>
              </a:spcBef>
              <a:spcAft>
                <a:spcPts val="150"/>
              </a:spcAft>
              <a:buClrTx/>
              <a:buSzPct val="100000"/>
              <a:buFont typeface="Wingdings" charset="2"/>
              <a:buNone/>
              <a:tabLst/>
              <a:defRPr/>
            </a:pPr>
            <a:r>
              <a:rPr lang="en-US"/>
              <a:t>Click to edit Master text styles</a:t>
            </a:r>
          </a:p>
        </p:txBody>
      </p:sp>
      <p:sp>
        <p:nvSpPr>
          <p:cNvPr id="7" name="Text Placeholder 6"/>
          <p:cNvSpPr>
            <a:spLocks noGrp="1"/>
          </p:cNvSpPr>
          <p:nvPr>
            <p:ph type="body" sz="quarter" idx="15"/>
          </p:nvPr>
        </p:nvSpPr>
        <p:spPr>
          <a:xfrm>
            <a:off x="457200" y="4383882"/>
            <a:ext cx="1828800" cy="416719"/>
          </a:xfrm>
          <a:prstGeom prst="rect">
            <a:avLst/>
          </a:prstGeom>
        </p:spPr>
        <p:txBody>
          <a:bodyPr>
            <a:noAutofit/>
          </a:bodyPr>
          <a:lstStyle>
            <a:lvl1pPr marL="0" marR="0" indent="0" algn="l" defTabSz="914400" rtl="0" eaLnBrk="1" fontAlgn="auto" latinLnBrk="0" hangingPunct="1">
              <a:lnSpc>
                <a:spcPts val="1600"/>
              </a:lnSpc>
              <a:spcBef>
                <a:spcPts val="150"/>
              </a:spcBef>
              <a:spcAft>
                <a:spcPts val="150"/>
              </a:spcAft>
              <a:buClrTx/>
              <a:buSzPct val="100000"/>
              <a:buFont typeface="Wingdings" charset="2"/>
              <a:buNone/>
              <a:tabLst/>
              <a:defRPr sz="1200" i="0">
                <a:latin typeface="+mn-lt"/>
              </a:defRPr>
            </a:lvl1pPr>
            <a:lvl2pPr marL="0" indent="0">
              <a:buNone/>
              <a:defRPr/>
            </a:lvl2pPr>
            <a:lvl3pPr marL="0" indent="0">
              <a:buNone/>
              <a:defRPr/>
            </a:lvl3pPr>
            <a:lvl4pPr marL="0" indent="0">
              <a:buNone/>
              <a:defRPr/>
            </a:lvl4pPr>
            <a:lvl5pPr marL="0" indent="0">
              <a:buNone/>
              <a:defRPr/>
            </a:lvl5pPr>
          </a:lstStyle>
          <a:p>
            <a:pPr marL="0" marR="0" lvl="0" indent="0" algn="l" defTabSz="914400" rtl="0" eaLnBrk="1" fontAlgn="auto" latinLnBrk="0" hangingPunct="1">
              <a:lnSpc>
                <a:spcPts val="1600"/>
              </a:lnSpc>
              <a:spcBef>
                <a:spcPts val="150"/>
              </a:spcBef>
              <a:spcAft>
                <a:spcPts val="150"/>
              </a:spcAft>
              <a:buClrTx/>
              <a:buSzPct val="100000"/>
              <a:buFont typeface="Wingdings" charset="2"/>
              <a:buNone/>
              <a:tabLst/>
              <a:defRPr/>
            </a:pPr>
            <a:r>
              <a:rPr lang="en-US"/>
              <a:t>Click to edit Master text styles</a:t>
            </a:r>
          </a:p>
        </p:txBody>
      </p:sp>
      <p:sp>
        <p:nvSpPr>
          <p:cNvPr id="10" name="Text Placeholder 6"/>
          <p:cNvSpPr>
            <a:spLocks noGrp="1"/>
          </p:cNvSpPr>
          <p:nvPr>
            <p:ph type="body" sz="quarter" idx="16"/>
          </p:nvPr>
        </p:nvSpPr>
        <p:spPr>
          <a:xfrm>
            <a:off x="2590800" y="4383882"/>
            <a:ext cx="1828800" cy="416719"/>
          </a:xfrm>
          <a:prstGeom prst="rect">
            <a:avLst/>
          </a:prstGeom>
        </p:spPr>
        <p:txBody>
          <a:bodyPr>
            <a:noAutofit/>
          </a:bodyPr>
          <a:lstStyle>
            <a:lvl1pPr marL="0" indent="0">
              <a:lnSpc>
                <a:spcPts val="1600"/>
              </a:lnSpc>
              <a:buNone/>
              <a:defRPr sz="1200" i="0">
                <a:latin typeface="+mn-lt"/>
              </a:defRPr>
            </a:lvl1pPr>
            <a:lvl2pPr marL="0" indent="0">
              <a:buNone/>
              <a:defRPr/>
            </a:lvl2pPr>
            <a:lvl3pPr marL="0" indent="0">
              <a:buNone/>
              <a:defRPr/>
            </a:lvl3pPr>
            <a:lvl4pPr marL="0" indent="0">
              <a:buNone/>
              <a:defRPr/>
            </a:lvl4pPr>
            <a:lvl5pPr marL="0" indent="0">
              <a:buNone/>
              <a:defRPr/>
            </a:lvl5pPr>
          </a:lstStyle>
          <a:p>
            <a:pPr lvl="0"/>
            <a:r>
              <a:rPr lang="en-US"/>
              <a:t>Click to edit Master text styles</a:t>
            </a:r>
          </a:p>
        </p:txBody>
      </p:sp>
      <p:sp>
        <p:nvSpPr>
          <p:cNvPr id="11" name="Text Placeholder 6"/>
          <p:cNvSpPr>
            <a:spLocks noGrp="1"/>
          </p:cNvSpPr>
          <p:nvPr>
            <p:ph type="body" sz="quarter" idx="17"/>
          </p:nvPr>
        </p:nvSpPr>
        <p:spPr>
          <a:xfrm>
            <a:off x="4724400" y="4383882"/>
            <a:ext cx="1828800" cy="416719"/>
          </a:xfrm>
          <a:prstGeom prst="rect">
            <a:avLst/>
          </a:prstGeom>
        </p:spPr>
        <p:txBody>
          <a:bodyPr>
            <a:noAutofit/>
          </a:bodyPr>
          <a:lstStyle>
            <a:lvl1pPr marL="0" indent="0">
              <a:lnSpc>
                <a:spcPts val="1600"/>
              </a:lnSpc>
              <a:buNone/>
              <a:defRPr sz="1200" i="0">
                <a:latin typeface="+mn-lt"/>
              </a:defRPr>
            </a:lvl1pPr>
            <a:lvl2pPr marL="0" indent="0">
              <a:buNone/>
              <a:defRPr/>
            </a:lvl2pPr>
            <a:lvl3pPr marL="0" indent="0">
              <a:buNone/>
              <a:defRPr/>
            </a:lvl3pPr>
            <a:lvl4pPr marL="0" indent="0">
              <a:buNone/>
              <a:defRPr/>
            </a:lvl4pPr>
            <a:lvl5pPr marL="0" indent="0">
              <a:buNone/>
              <a:defRPr/>
            </a:lvl5pPr>
          </a:lstStyle>
          <a:p>
            <a:pPr lvl="0"/>
            <a:r>
              <a:rPr lang="en-US"/>
              <a:t>Click to edit Master text styles</a:t>
            </a:r>
          </a:p>
        </p:txBody>
      </p:sp>
      <p:sp>
        <p:nvSpPr>
          <p:cNvPr id="14" name="Text Placeholder 6"/>
          <p:cNvSpPr>
            <a:spLocks noGrp="1"/>
          </p:cNvSpPr>
          <p:nvPr>
            <p:ph type="body" sz="quarter" idx="18"/>
          </p:nvPr>
        </p:nvSpPr>
        <p:spPr>
          <a:xfrm>
            <a:off x="6858000" y="4383882"/>
            <a:ext cx="1828800" cy="416719"/>
          </a:xfrm>
          <a:prstGeom prst="rect">
            <a:avLst/>
          </a:prstGeom>
        </p:spPr>
        <p:txBody>
          <a:bodyPr>
            <a:noAutofit/>
          </a:bodyPr>
          <a:lstStyle>
            <a:lvl1pPr marL="0" indent="0">
              <a:lnSpc>
                <a:spcPts val="1600"/>
              </a:lnSpc>
              <a:buNone/>
              <a:defRPr sz="1200" i="0">
                <a:latin typeface="+mn-lt"/>
              </a:defRPr>
            </a:lvl1pPr>
            <a:lvl2pPr marL="0" indent="0">
              <a:buNone/>
              <a:defRPr/>
            </a:lvl2pPr>
            <a:lvl3pPr marL="0" indent="0">
              <a:buNone/>
              <a:defRPr/>
            </a:lvl3pPr>
            <a:lvl4pPr marL="0" indent="0">
              <a:buNone/>
              <a:defRPr/>
            </a:lvl4pPr>
            <a:lvl5pPr marL="0" indent="0">
              <a:buNone/>
              <a:defRPr/>
            </a:lvl5pPr>
          </a:lstStyle>
          <a:p>
            <a:pPr lvl="0"/>
            <a:r>
              <a:rPr lang="en-US"/>
              <a:t>Click to edit Master text styles</a:t>
            </a:r>
          </a:p>
        </p:txBody>
      </p:sp>
      <p:sp>
        <p:nvSpPr>
          <p:cNvPr id="9" name="Picture Placeholder 8"/>
          <p:cNvSpPr>
            <a:spLocks noGrp="1" noChangeAspect="1"/>
          </p:cNvSpPr>
          <p:nvPr>
            <p:ph type="pic" sz="quarter" idx="19" hasCustomPrompt="1"/>
          </p:nvPr>
        </p:nvSpPr>
        <p:spPr>
          <a:xfrm>
            <a:off x="996696" y="3771900"/>
            <a:ext cx="749808" cy="563166"/>
          </a:xfrm>
          <a:prstGeom prst="rect">
            <a:avLst/>
          </a:prstGeom>
        </p:spPr>
        <p:txBody>
          <a:bodyPr>
            <a:noAutofit/>
          </a:bodyPr>
          <a:lstStyle>
            <a:lvl1pPr marL="0" indent="0">
              <a:buNone/>
              <a:defRPr/>
            </a:lvl1pPr>
          </a:lstStyle>
          <a:p>
            <a:r>
              <a:rPr lang="en-US"/>
              <a:t>Icon</a:t>
            </a:r>
          </a:p>
        </p:txBody>
      </p:sp>
      <p:sp>
        <p:nvSpPr>
          <p:cNvPr id="15" name="Picture Placeholder 8"/>
          <p:cNvSpPr>
            <a:spLocks noGrp="1" noChangeAspect="1"/>
          </p:cNvSpPr>
          <p:nvPr>
            <p:ph type="pic" sz="quarter" idx="20" hasCustomPrompt="1"/>
          </p:nvPr>
        </p:nvSpPr>
        <p:spPr>
          <a:xfrm>
            <a:off x="3130296" y="3771900"/>
            <a:ext cx="749808" cy="563166"/>
          </a:xfrm>
          <a:prstGeom prst="rect">
            <a:avLst/>
          </a:prstGeom>
        </p:spPr>
        <p:txBody>
          <a:bodyPr>
            <a:noAutofit/>
          </a:bodyPr>
          <a:lstStyle>
            <a:lvl1pPr marL="0" indent="0">
              <a:buNone/>
              <a:defRPr/>
            </a:lvl1pPr>
          </a:lstStyle>
          <a:p>
            <a:r>
              <a:rPr lang="en-US"/>
              <a:t>Icon</a:t>
            </a:r>
          </a:p>
        </p:txBody>
      </p:sp>
      <p:sp>
        <p:nvSpPr>
          <p:cNvPr id="16" name="Picture Placeholder 8"/>
          <p:cNvSpPr>
            <a:spLocks noGrp="1" noChangeAspect="1"/>
          </p:cNvSpPr>
          <p:nvPr>
            <p:ph type="pic" sz="quarter" idx="21" hasCustomPrompt="1"/>
          </p:nvPr>
        </p:nvSpPr>
        <p:spPr>
          <a:xfrm>
            <a:off x="5263896" y="3771900"/>
            <a:ext cx="749808" cy="563166"/>
          </a:xfrm>
          <a:prstGeom prst="rect">
            <a:avLst/>
          </a:prstGeom>
        </p:spPr>
        <p:txBody>
          <a:bodyPr>
            <a:noAutofit/>
          </a:bodyPr>
          <a:lstStyle>
            <a:lvl1pPr marL="0" indent="0">
              <a:buNone/>
              <a:defRPr/>
            </a:lvl1pPr>
          </a:lstStyle>
          <a:p>
            <a:r>
              <a:rPr lang="en-US"/>
              <a:t>Icon</a:t>
            </a:r>
          </a:p>
        </p:txBody>
      </p:sp>
      <p:sp>
        <p:nvSpPr>
          <p:cNvPr id="17" name="Picture Placeholder 8"/>
          <p:cNvSpPr>
            <a:spLocks noGrp="1" noChangeAspect="1"/>
          </p:cNvSpPr>
          <p:nvPr>
            <p:ph type="pic" sz="quarter" idx="22" hasCustomPrompt="1"/>
          </p:nvPr>
        </p:nvSpPr>
        <p:spPr>
          <a:xfrm>
            <a:off x="7397496" y="3771900"/>
            <a:ext cx="749808" cy="563166"/>
          </a:xfrm>
          <a:prstGeom prst="rect">
            <a:avLst/>
          </a:prstGeom>
        </p:spPr>
        <p:txBody>
          <a:bodyPr>
            <a:noAutofit/>
          </a:bodyPr>
          <a:lstStyle>
            <a:lvl1pPr marL="0" indent="0">
              <a:buNone/>
              <a:defRPr/>
            </a:lvl1pPr>
          </a:lstStyle>
          <a:p>
            <a:r>
              <a:rPr lang="en-US"/>
              <a:t>Icon</a:t>
            </a:r>
          </a:p>
        </p:txBody>
      </p:sp>
      <p:sp>
        <p:nvSpPr>
          <p:cNvPr id="18" name="Title 3"/>
          <p:cNvSpPr>
            <a:spLocks noGrp="1"/>
          </p:cNvSpPr>
          <p:nvPr>
            <p:ph type="title"/>
          </p:nvPr>
        </p:nvSpPr>
        <p:spPr>
          <a:xfrm>
            <a:off x="2133600" y="1882035"/>
            <a:ext cx="4876800" cy="457200"/>
          </a:xfrm>
          <a:prstGeom prst="rect">
            <a:avLst/>
          </a:prstGeom>
          <a:noFill/>
        </p:spPr>
        <p:txBody>
          <a:bodyPr anchor="ctr">
            <a:noAutofit/>
          </a:bodyPr>
          <a:lstStyle>
            <a:lvl1pPr algn="ctr">
              <a:lnSpc>
                <a:spcPts val="2400"/>
              </a:lnSpc>
              <a:defRPr lang="en-US" sz="2100" kern="0" baseline="0" dirty="0">
                <a:solidFill>
                  <a:schemeClr val="tx1"/>
                </a:solidFill>
                <a:latin typeface="+mj-lt"/>
                <a:ea typeface="+mn-ea"/>
                <a:cs typeface="+mn-cs"/>
              </a:defRPr>
            </a:lvl1pPr>
          </a:lstStyle>
          <a:p>
            <a:pPr marL="0" marR="0" lvl="0" indent="0" algn="ctr" defTabSz="914400" rtl="0" eaLnBrk="1" fontAlgn="auto" latinLnBrk="0" hangingPunct="1">
              <a:lnSpc>
                <a:spcPts val="2100"/>
              </a:lnSpc>
              <a:spcBef>
                <a:spcPts val="0"/>
              </a:spcBef>
              <a:spcAft>
                <a:spcPts val="0"/>
              </a:spcAft>
              <a:buClrTx/>
              <a:buSzPct val="100000"/>
              <a:buFont typeface="Wingdings" charset="2"/>
              <a:buNone/>
              <a:tabLst/>
            </a:pPr>
            <a:r>
              <a:rPr lang="en-US"/>
              <a:t>Click to edit Master title style</a:t>
            </a:r>
          </a:p>
        </p:txBody>
      </p:sp>
      <p:sp>
        <p:nvSpPr>
          <p:cNvPr id="20"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Image, 1 col (b)">
    <p:spTree>
      <p:nvGrpSpPr>
        <p:cNvPr id="1" name=""/>
        <p:cNvGrpSpPr/>
        <p:nvPr/>
      </p:nvGrpSpPr>
      <p:grpSpPr>
        <a:xfrm>
          <a:off x="0" y="0"/>
          <a:ext cx="0" cy="0"/>
          <a:chOff x="0" y="0"/>
          <a:chExt cx="0" cy="0"/>
        </a:xfrm>
      </p:grpSpPr>
      <p:sp>
        <p:nvSpPr>
          <p:cNvPr id="19" name="Picture Placeholder 18"/>
          <p:cNvSpPr>
            <a:spLocks noGrp="1"/>
          </p:cNvSpPr>
          <p:nvPr>
            <p:ph type="pic" sz="quarter" idx="23" hasCustomPrompt="1"/>
          </p:nvPr>
        </p:nvSpPr>
        <p:spPr>
          <a:xfrm>
            <a:off x="0" y="1"/>
            <a:ext cx="9144000" cy="3086100"/>
          </a:xfrm>
          <a:prstGeom prst="rect">
            <a:avLst/>
          </a:prstGeom>
          <a:noFill/>
        </p:spPr>
        <p:txBody>
          <a:bodyPr lIns="228600" tIns="228600" rIns="228600">
            <a:noAutofit/>
          </a:bodyPr>
          <a:lstStyle>
            <a:lvl1pPr marL="0" indent="0">
              <a:buNone/>
              <a:defRPr/>
            </a:lvl1pPr>
          </a:lstStyle>
          <a:p>
            <a:r>
              <a:rPr lang="en-US"/>
              <a:t>Insert Image</a:t>
            </a:r>
          </a:p>
        </p:txBody>
      </p:sp>
      <p:sp>
        <p:nvSpPr>
          <p:cNvPr id="3" name="Slide Number Placeholder 2"/>
          <p:cNvSpPr>
            <a:spLocks noGrp="1"/>
          </p:cNvSpPr>
          <p:nvPr>
            <p:ph type="sldNum" sz="quarter" idx="12"/>
          </p:nvPr>
        </p:nvSpPr>
        <p:spPr>
          <a:xfrm>
            <a:off x="8686800" y="1"/>
            <a:ext cx="457200" cy="228600"/>
          </a:xfrm>
          <a:prstGeom prst="rect">
            <a:avLst/>
          </a:prstGeom>
        </p:spPr>
        <p:txBody>
          <a:bodyPr>
            <a:noAutofit/>
          </a:bodyPr>
          <a:lstStyle/>
          <a:p>
            <a:fld id="{5F8EC74F-F43D-B546-84DB-988CF7340E3A}" type="slidenum">
              <a:rPr lang="en-US" smtClean="0"/>
              <a:pPr/>
              <a:t>‹#›</a:t>
            </a:fld>
            <a:endParaRPr lang="en-US"/>
          </a:p>
        </p:txBody>
      </p:sp>
      <p:sp>
        <p:nvSpPr>
          <p:cNvPr id="12" name="Text Placeholder 11"/>
          <p:cNvSpPr>
            <a:spLocks noGrp="1"/>
          </p:cNvSpPr>
          <p:nvPr>
            <p:ph type="body" sz="quarter" idx="13"/>
          </p:nvPr>
        </p:nvSpPr>
        <p:spPr>
          <a:xfrm>
            <a:off x="2133600" y="3334620"/>
            <a:ext cx="4876800" cy="457200"/>
          </a:xfrm>
          <a:prstGeom prst="rect">
            <a:avLst/>
          </a:prstGeom>
        </p:spPr>
        <p:txBody>
          <a:bodyPr anchor="ctr">
            <a:noAutofit/>
          </a:bodyPr>
          <a:lstStyle>
            <a:lvl1pPr marL="0" indent="0" algn="ctr">
              <a:lnSpc>
                <a:spcPts val="2100"/>
              </a:lnSpc>
              <a:spcBef>
                <a:spcPts val="0"/>
              </a:spcBef>
              <a:spcAft>
                <a:spcPts val="0"/>
              </a:spcAft>
              <a:buNone/>
              <a:defRPr sz="2100">
                <a:solidFill>
                  <a:schemeClr val="tx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3" name="Rectangle 12"/>
          <p:cNvSpPr/>
          <p:nvPr userDrawn="1"/>
        </p:nvSpPr>
        <p:spPr>
          <a:xfrm>
            <a:off x="4114800" y="3906120"/>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7" name="Text Placeholder 6"/>
          <p:cNvSpPr>
            <a:spLocks noGrp="1"/>
          </p:cNvSpPr>
          <p:nvPr>
            <p:ph type="body" sz="quarter" idx="25"/>
          </p:nvPr>
        </p:nvSpPr>
        <p:spPr>
          <a:xfrm>
            <a:off x="2133600" y="4232275"/>
            <a:ext cx="4876800" cy="568325"/>
          </a:xfrm>
        </p:spPr>
        <p:txBody>
          <a:bodyPr>
            <a:noAutofit/>
          </a:bodyPr>
          <a:lstStyle/>
          <a:p>
            <a:pPr lvl="0"/>
            <a:r>
              <a:rPr lang="en-US"/>
              <a:t>Click to edit Master text styles</a:t>
            </a:r>
          </a:p>
        </p:txBody>
      </p:sp>
      <p:sp>
        <p:nvSpPr>
          <p:cNvPr id="8" name="Rectangle 7">
            <a:extLst>
              <a:ext uri="{FF2B5EF4-FFF2-40B4-BE49-F238E27FC236}">
                <a16:creationId xmlns:a16="http://schemas.microsoft.com/office/drawing/2014/main" id="{16F96D84-3F0C-1A4D-9F66-ADFB948FBC31}"/>
              </a:ext>
            </a:extLst>
          </p:cNvPr>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2"/>
                </a:solidFill>
                <a:cs typeface="Arial" charset="0"/>
              </a:rPr>
              <a:t>© </a:t>
            </a:r>
            <a:r>
              <a:rPr lang="en-US" sz="800" kern="0" err="1">
                <a:solidFill>
                  <a:schemeClr val="bg2"/>
                </a:solidFill>
                <a:cs typeface="Arial" charset="0"/>
              </a:rPr>
              <a:t>Euromonitor</a:t>
            </a:r>
            <a:r>
              <a:rPr lang="en-US" sz="800">
                <a:solidFill>
                  <a:schemeClr val="bg2"/>
                </a:solidFill>
                <a:cs typeface="Arial" charset="0"/>
              </a:rPr>
              <a:t> Internation</a:t>
            </a:r>
            <a:r>
              <a:rPr lang="en-US" sz="800">
                <a:solidFill>
                  <a:schemeClr val="bg2"/>
                </a:solidFill>
                <a:cs typeface="Tahoma" pitchFamily="34" charset="0"/>
              </a:rPr>
              <a:t>al</a:t>
            </a:r>
          </a:p>
        </p:txBody>
      </p:sp>
      <p:pic>
        <p:nvPicPr>
          <p:cNvPr id="9" name="Picture 8">
            <a:extLst>
              <a:ext uri="{FF2B5EF4-FFF2-40B4-BE49-F238E27FC236}">
                <a16:creationId xmlns:a16="http://schemas.microsoft.com/office/drawing/2014/main" id="{03FB6CA2-D63C-AD4D-ABB9-2AE9263E0DD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95706" y="4888684"/>
            <a:ext cx="1088145" cy="156996"/>
          </a:xfrm>
          <a:prstGeom prst="rect">
            <a:avLst/>
          </a:prstGeom>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Full Image - no overlay">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1ABACED4-DC72-8042-B1E7-4D7D84BCB99C}"/>
              </a:ext>
            </a:extLst>
          </p:cNvPr>
          <p:cNvSpPr>
            <a:spLocks noGrp="1"/>
          </p:cNvSpPr>
          <p:nvPr>
            <p:ph type="pic" sz="quarter" idx="10" hasCustomPrompt="1"/>
          </p:nvPr>
        </p:nvSpPr>
        <p:spPr>
          <a:xfrm>
            <a:off x="0" y="0"/>
            <a:ext cx="9144000" cy="5143500"/>
          </a:xfrm>
        </p:spPr>
        <p:txBody>
          <a:bodyPr lIns="182880" tIns="182880"/>
          <a:lstStyle>
            <a:lvl1pPr>
              <a:defRPr/>
            </a:lvl1pPr>
          </a:lstStyle>
          <a:p>
            <a:r>
              <a:rPr lang="en-US"/>
              <a:t>Insert image</a:t>
            </a:r>
          </a:p>
        </p:txBody>
      </p:sp>
      <p:sp>
        <p:nvSpPr>
          <p:cNvPr id="3" name="Picture Placeholder 11">
            <a:extLst>
              <a:ext uri="{FF2B5EF4-FFF2-40B4-BE49-F238E27FC236}">
                <a16:creationId xmlns:a16="http://schemas.microsoft.com/office/drawing/2014/main" id="{AF4C1723-B9DD-5F4A-8977-538FA34002EF}"/>
              </a:ext>
            </a:extLst>
          </p:cNvPr>
          <p:cNvSpPr>
            <a:spLocks noGrp="1"/>
          </p:cNvSpPr>
          <p:nvPr>
            <p:ph type="pic" sz="quarter" idx="16" hasCustomPrompt="1"/>
          </p:nvPr>
        </p:nvSpPr>
        <p:spPr>
          <a:xfrm>
            <a:off x="7891272" y="4892040"/>
            <a:ext cx="1088136" cy="155448"/>
          </a:xfrm>
        </p:spPr>
        <p:txBody>
          <a:bodyPr/>
          <a:lstStyle>
            <a:lvl1pPr>
              <a:lnSpc>
                <a:spcPts val="800"/>
              </a:lnSpc>
              <a:defRPr sz="800"/>
            </a:lvl1pPr>
          </a:lstStyle>
          <a:p>
            <a:r>
              <a:rPr lang="en-US"/>
              <a:t>Place EMI logo here</a:t>
            </a:r>
          </a:p>
        </p:txBody>
      </p:sp>
    </p:spTree>
    <p:extLst>
      <p:ext uri="{BB962C8B-B14F-4D97-AF65-F5344CB8AC3E}">
        <p14:creationId xmlns:p14="http://schemas.microsoft.com/office/powerpoint/2010/main" val="218885783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
    <p:spTree>
      <p:nvGrpSpPr>
        <p:cNvPr id="1" name=""/>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2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A1BF44C-4D2D-B04E-90B2-C14153571648}"/>
              </a:ext>
            </a:extLst>
          </p:cNvPr>
          <p:cNvSpPr/>
          <p:nvPr userDrawn="1"/>
        </p:nvSpPr>
        <p:spPr>
          <a:xfrm>
            <a:off x="4045789" y="851140"/>
            <a:ext cx="1035169" cy="2242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9249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C Overview 4up">
    <p:spTree>
      <p:nvGrpSpPr>
        <p:cNvPr id="1" name=""/>
        <p:cNvGrpSpPr/>
        <p:nvPr/>
      </p:nvGrpSpPr>
      <p:grpSpPr>
        <a:xfrm>
          <a:off x="0" y="0"/>
          <a:ext cx="0" cy="0"/>
          <a:chOff x="0" y="0"/>
          <a:chExt cx="0" cy="0"/>
        </a:xfrm>
      </p:grpSpPr>
      <p:sp>
        <p:nvSpPr>
          <p:cNvPr id="2" name="TextBox 1"/>
          <p:cNvSpPr txBox="1"/>
          <p:nvPr userDrawn="1"/>
        </p:nvSpPr>
        <p:spPr>
          <a:xfrm>
            <a:off x="2133600" y="342900"/>
            <a:ext cx="4876800" cy="457200"/>
          </a:xfrm>
          <a:prstGeom prst="rect">
            <a:avLst/>
          </a:prstGeom>
        </p:spPr>
        <p:txBody>
          <a:bodyPr vert="horz" wrap="square" lIns="0" tIns="0" rIns="0" bIns="0" rtlCol="0" anchor="ctr" anchorCtr="0">
            <a:noAutofit/>
          </a:bodyPr>
          <a:lstStyle/>
          <a:p>
            <a:pPr marL="0" marR="0" indent="0" algn="ctr"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1056409" y="2723299"/>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6" name="Picture Placeholder 5"/>
          <p:cNvSpPr>
            <a:spLocks noGrp="1"/>
          </p:cNvSpPr>
          <p:nvPr>
            <p:ph type="pic" sz="quarter" idx="13"/>
          </p:nvPr>
        </p:nvSpPr>
        <p:spPr>
          <a:xfrm>
            <a:off x="1056409" y="1257300"/>
            <a:ext cx="1524000" cy="1005840"/>
          </a:xfrm>
          <a:prstGeom prst="rect">
            <a:avLst/>
          </a:prstGeom>
        </p:spPr>
        <p:txBody>
          <a:bodyPr>
            <a:noAutofit/>
          </a:bodyPr>
          <a:lstStyle>
            <a:lvl1pPr marL="0" indent="0">
              <a:buNone/>
              <a:defRPr/>
            </a:lvl1pPr>
          </a:lstStyle>
          <a:p>
            <a:r>
              <a:rPr lang="en-US"/>
              <a:t>Click icon to add picture</a:t>
            </a:r>
          </a:p>
        </p:txBody>
      </p:sp>
      <p:sp>
        <p:nvSpPr>
          <p:cNvPr id="8" name="Text Placeholder 7"/>
          <p:cNvSpPr>
            <a:spLocks noGrp="1"/>
          </p:cNvSpPr>
          <p:nvPr>
            <p:ph type="body" sz="quarter" idx="14" hasCustomPrompt="1"/>
          </p:nvPr>
        </p:nvSpPr>
        <p:spPr>
          <a:xfrm>
            <a:off x="1056409" y="2450456"/>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0" name="Text Placeholder 9"/>
          <p:cNvSpPr>
            <a:spLocks noGrp="1"/>
          </p:cNvSpPr>
          <p:nvPr>
            <p:ph type="body" sz="quarter" idx="15" hasCustomPrompt="1"/>
          </p:nvPr>
        </p:nvSpPr>
        <p:spPr>
          <a:xfrm>
            <a:off x="1056409" y="2899321"/>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4" name="Rectangle 13"/>
          <p:cNvSpPr/>
          <p:nvPr userDrawn="1"/>
        </p:nvSpPr>
        <p:spPr>
          <a:xfrm>
            <a:off x="2895600" y="2723299"/>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5" name="Picture Placeholder 5"/>
          <p:cNvSpPr>
            <a:spLocks noGrp="1"/>
          </p:cNvSpPr>
          <p:nvPr>
            <p:ph type="pic" sz="quarter" idx="16"/>
          </p:nvPr>
        </p:nvSpPr>
        <p:spPr>
          <a:xfrm>
            <a:off x="2895600" y="1257300"/>
            <a:ext cx="1524000" cy="1005840"/>
          </a:xfrm>
          <a:prstGeom prst="rect">
            <a:avLst/>
          </a:prstGeom>
        </p:spPr>
        <p:txBody>
          <a:bodyPr>
            <a:noAutofit/>
          </a:bodyPr>
          <a:lstStyle>
            <a:lvl1pPr marL="0" indent="0">
              <a:buNone/>
              <a:defRPr/>
            </a:lvl1pPr>
          </a:lstStyle>
          <a:p>
            <a:r>
              <a:rPr lang="en-US"/>
              <a:t>Click icon to add picture</a:t>
            </a:r>
          </a:p>
        </p:txBody>
      </p:sp>
      <p:sp>
        <p:nvSpPr>
          <p:cNvPr id="16" name="Text Placeholder 7"/>
          <p:cNvSpPr>
            <a:spLocks noGrp="1"/>
          </p:cNvSpPr>
          <p:nvPr>
            <p:ph type="body" sz="quarter" idx="17" hasCustomPrompt="1"/>
          </p:nvPr>
        </p:nvSpPr>
        <p:spPr>
          <a:xfrm>
            <a:off x="2895600" y="2450456"/>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7" name="Text Placeholder 9"/>
          <p:cNvSpPr>
            <a:spLocks noGrp="1"/>
          </p:cNvSpPr>
          <p:nvPr>
            <p:ph type="body" sz="quarter" idx="18" hasCustomPrompt="1"/>
          </p:nvPr>
        </p:nvSpPr>
        <p:spPr>
          <a:xfrm>
            <a:off x="2895600" y="2899321"/>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8" name="Rectangle 17"/>
          <p:cNvSpPr/>
          <p:nvPr userDrawn="1"/>
        </p:nvSpPr>
        <p:spPr>
          <a:xfrm>
            <a:off x="4724400" y="2723299"/>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9" name="Picture Placeholder 5"/>
          <p:cNvSpPr>
            <a:spLocks noGrp="1"/>
          </p:cNvSpPr>
          <p:nvPr>
            <p:ph type="pic" sz="quarter" idx="19"/>
          </p:nvPr>
        </p:nvSpPr>
        <p:spPr>
          <a:xfrm>
            <a:off x="4724400" y="1257300"/>
            <a:ext cx="1524000" cy="1005840"/>
          </a:xfrm>
          <a:prstGeom prst="rect">
            <a:avLst/>
          </a:prstGeom>
        </p:spPr>
        <p:txBody>
          <a:bodyPr>
            <a:noAutofit/>
          </a:bodyPr>
          <a:lstStyle>
            <a:lvl1pPr marL="0" indent="0">
              <a:buNone/>
              <a:defRPr/>
            </a:lvl1pPr>
          </a:lstStyle>
          <a:p>
            <a:r>
              <a:rPr lang="en-US"/>
              <a:t>Click icon to add picture</a:t>
            </a:r>
          </a:p>
        </p:txBody>
      </p:sp>
      <p:sp>
        <p:nvSpPr>
          <p:cNvPr id="20" name="Text Placeholder 7"/>
          <p:cNvSpPr>
            <a:spLocks noGrp="1"/>
          </p:cNvSpPr>
          <p:nvPr>
            <p:ph type="body" sz="quarter" idx="20" hasCustomPrompt="1"/>
          </p:nvPr>
        </p:nvSpPr>
        <p:spPr>
          <a:xfrm>
            <a:off x="4724400" y="2450456"/>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1" name="Text Placeholder 9"/>
          <p:cNvSpPr>
            <a:spLocks noGrp="1"/>
          </p:cNvSpPr>
          <p:nvPr>
            <p:ph type="body" sz="quarter" idx="21" hasCustomPrompt="1"/>
          </p:nvPr>
        </p:nvSpPr>
        <p:spPr>
          <a:xfrm>
            <a:off x="4724400" y="2899321"/>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22" name="Rectangle 21"/>
          <p:cNvSpPr/>
          <p:nvPr userDrawn="1"/>
        </p:nvSpPr>
        <p:spPr>
          <a:xfrm>
            <a:off x="6553200" y="2723299"/>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23" name="Picture Placeholder 5"/>
          <p:cNvSpPr>
            <a:spLocks noGrp="1"/>
          </p:cNvSpPr>
          <p:nvPr>
            <p:ph type="pic" sz="quarter" idx="22"/>
          </p:nvPr>
        </p:nvSpPr>
        <p:spPr>
          <a:xfrm>
            <a:off x="6553200" y="1257300"/>
            <a:ext cx="1524000" cy="1005840"/>
          </a:xfrm>
          <a:prstGeom prst="rect">
            <a:avLst/>
          </a:prstGeom>
        </p:spPr>
        <p:txBody>
          <a:bodyPr>
            <a:noAutofit/>
          </a:bodyPr>
          <a:lstStyle>
            <a:lvl1pPr marL="0" indent="0">
              <a:buNone/>
              <a:defRPr/>
            </a:lvl1pPr>
          </a:lstStyle>
          <a:p>
            <a:r>
              <a:rPr lang="en-US"/>
              <a:t>Click icon to add picture</a:t>
            </a:r>
          </a:p>
        </p:txBody>
      </p:sp>
      <p:sp>
        <p:nvSpPr>
          <p:cNvPr id="24" name="Text Placeholder 7"/>
          <p:cNvSpPr>
            <a:spLocks noGrp="1"/>
          </p:cNvSpPr>
          <p:nvPr>
            <p:ph type="body" sz="quarter" idx="23" hasCustomPrompt="1"/>
          </p:nvPr>
        </p:nvSpPr>
        <p:spPr>
          <a:xfrm>
            <a:off x="6553200" y="2450456"/>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5" name="Text Placeholder 9"/>
          <p:cNvSpPr>
            <a:spLocks noGrp="1"/>
          </p:cNvSpPr>
          <p:nvPr>
            <p:ph type="body" sz="quarter" idx="24" hasCustomPrompt="1"/>
          </p:nvPr>
        </p:nvSpPr>
        <p:spPr>
          <a:xfrm>
            <a:off x="6553200" y="2899321"/>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26" name="Rectangle 25"/>
          <p:cNvSpPr/>
          <p:nvPr userDrawn="1"/>
        </p:nvSpPr>
        <p:spPr>
          <a:xfrm>
            <a:off x="4053840" y="873760"/>
            <a:ext cx="1036320" cy="14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Blank - No footers">
    <p:spTree>
      <p:nvGrpSpPr>
        <p:cNvPr id="1" name=""/>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alpha val="85000"/>
                </a:srgbClr>
              </a:gs>
              <a:gs pos="100000">
                <a:srgbClr val="F1B434">
                  <a:alpha val="85000"/>
                </a:srgbClr>
              </a:gs>
            </a:gsLst>
            <a:lin ang="0" scaled="1"/>
          </a:gradFill>
        </p:spPr>
        <p:txBody>
          <a:bodyPr lIns="457200" tIns="685800" rIns="2286000" bIns="22860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4" name="Picture Placeholder 3"/>
          <p:cNvSpPr>
            <a:spLocks noGrp="1"/>
          </p:cNvSpPr>
          <p:nvPr>
            <p:ph type="pic" sz="quarter" idx="37" hasCustomPrompt="1"/>
          </p:nvPr>
        </p:nvSpPr>
        <p:spPr>
          <a:xfrm>
            <a:off x="0" y="0"/>
            <a:ext cx="9144000" cy="5143500"/>
          </a:xfrm>
          <a:prstGeom prst="rect">
            <a:avLst/>
          </a:prstGeom>
          <a:noFill/>
        </p:spPr>
        <p:txBody>
          <a:bodyPr lIns="1828800" tIns="1188720" rIns="1828800" anchor="t" anchorCtr="0">
            <a:noAutofit/>
          </a:bodyPr>
          <a:lstStyle>
            <a:lvl1pPr marL="0" indent="0" algn="ctr">
              <a:buNone/>
              <a:defRPr>
                <a:solidFill>
                  <a:schemeClr val="accent4"/>
                </a:solidFill>
              </a:defRPr>
            </a:lvl1pPr>
          </a:lstStyle>
          <a:p>
            <a:r>
              <a:rPr lang="en-US"/>
              <a:t>Click icon to insert an image, change to Black and White then right click image and “SEND TO BACK”</a:t>
            </a:r>
          </a:p>
        </p:txBody>
      </p:sp>
      <p:sp>
        <p:nvSpPr>
          <p:cNvPr id="36868" name="Rectangle 1028"/>
          <p:cNvSpPr>
            <a:spLocks noGrp="1" noChangeArrowheads="1"/>
          </p:cNvSpPr>
          <p:nvPr>
            <p:ph type="subTitle" idx="1" hasCustomPrompt="1"/>
          </p:nvPr>
        </p:nvSpPr>
        <p:spPr>
          <a:xfrm>
            <a:off x="457200" y="3089125"/>
            <a:ext cx="3962400" cy="384048"/>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 name="Text Placeholder 9"/>
          <p:cNvSpPr>
            <a:spLocks noGrp="1"/>
          </p:cNvSpPr>
          <p:nvPr>
            <p:ph type="body" sz="quarter" idx="13" hasCustomPrompt="1"/>
          </p:nvPr>
        </p:nvSpPr>
        <p:spPr>
          <a:xfrm>
            <a:off x="751470" y="3549415"/>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6" name="Picture Placeholder 5"/>
          <p:cNvSpPr>
            <a:spLocks noGrp="1"/>
          </p:cNvSpPr>
          <p:nvPr>
            <p:ph type="pic" sz="quarter" idx="22" hasCustomPrompt="1"/>
          </p:nvPr>
        </p:nvSpPr>
        <p:spPr>
          <a:xfrm>
            <a:off x="457201" y="3549415"/>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29" name="Text Placeholder 9"/>
          <p:cNvSpPr>
            <a:spLocks noGrp="1"/>
          </p:cNvSpPr>
          <p:nvPr>
            <p:ph type="body" sz="quarter" idx="23" hasCustomPrompt="1"/>
          </p:nvPr>
        </p:nvSpPr>
        <p:spPr>
          <a:xfrm>
            <a:off x="751470" y="3774923"/>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0" name="Picture Placeholder 5"/>
          <p:cNvSpPr>
            <a:spLocks noGrp="1"/>
          </p:cNvSpPr>
          <p:nvPr>
            <p:ph type="pic" sz="quarter" idx="24" hasCustomPrompt="1"/>
          </p:nvPr>
        </p:nvSpPr>
        <p:spPr>
          <a:xfrm>
            <a:off x="457201" y="3774923"/>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1" name="Text Placeholder 9"/>
          <p:cNvSpPr>
            <a:spLocks noGrp="1"/>
          </p:cNvSpPr>
          <p:nvPr>
            <p:ph type="body" sz="quarter" idx="25" hasCustomPrompt="1"/>
          </p:nvPr>
        </p:nvSpPr>
        <p:spPr>
          <a:xfrm>
            <a:off x="751470" y="399537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2" name="Picture Placeholder 5"/>
          <p:cNvSpPr>
            <a:spLocks noGrp="1"/>
          </p:cNvSpPr>
          <p:nvPr>
            <p:ph type="pic" sz="quarter" idx="26" hasCustomPrompt="1"/>
          </p:nvPr>
        </p:nvSpPr>
        <p:spPr>
          <a:xfrm>
            <a:off x="457201" y="3995370"/>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3" name="Text Placeholder 9"/>
          <p:cNvSpPr>
            <a:spLocks noGrp="1"/>
          </p:cNvSpPr>
          <p:nvPr>
            <p:ph type="body" sz="quarter" idx="27" hasCustomPrompt="1"/>
          </p:nvPr>
        </p:nvSpPr>
        <p:spPr>
          <a:xfrm>
            <a:off x="751470" y="421641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4" name="Picture Placeholder 5"/>
          <p:cNvSpPr>
            <a:spLocks noGrp="1"/>
          </p:cNvSpPr>
          <p:nvPr>
            <p:ph type="pic" sz="quarter" idx="28" hasCustomPrompt="1"/>
          </p:nvPr>
        </p:nvSpPr>
        <p:spPr>
          <a:xfrm>
            <a:off x="457201" y="4216416"/>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24"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5" name="Text Placeholder 4"/>
          <p:cNvSpPr>
            <a:spLocks noGrp="1"/>
          </p:cNvSpPr>
          <p:nvPr>
            <p:ph type="body" sz="quarter" idx="38"/>
          </p:nvPr>
        </p:nvSpPr>
        <p:spPr>
          <a:xfrm>
            <a:off x="4724400" y="3089275"/>
            <a:ext cx="3962400" cy="384175"/>
          </a:xfrm>
          <a:prstGeom prst="rect">
            <a:avLst/>
          </a:prstGeom>
        </p:spPr>
        <p:txBody>
          <a:bodyPr anchor="ctr">
            <a:noAutofit/>
          </a:bodyPr>
          <a:lstStyle>
            <a:lvl1pPr marL="0" indent="0">
              <a:buNone/>
              <a:defRPr kumimoji="0" lang="en-US"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Click to edit Master text styles</a:t>
            </a:r>
          </a:p>
        </p:txBody>
      </p:sp>
      <p:sp>
        <p:nvSpPr>
          <p:cNvPr id="28" name="Text Placeholder 9"/>
          <p:cNvSpPr>
            <a:spLocks noGrp="1"/>
          </p:cNvSpPr>
          <p:nvPr>
            <p:ph type="body" sz="quarter" idx="39" hasCustomPrompt="1"/>
          </p:nvPr>
        </p:nvSpPr>
        <p:spPr>
          <a:xfrm>
            <a:off x="5018671" y="3549415"/>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35" name="Picture Placeholder 5"/>
          <p:cNvSpPr>
            <a:spLocks noGrp="1"/>
          </p:cNvSpPr>
          <p:nvPr>
            <p:ph type="pic" sz="quarter" idx="40" hasCustomPrompt="1"/>
          </p:nvPr>
        </p:nvSpPr>
        <p:spPr>
          <a:xfrm>
            <a:off x="4724402" y="3549415"/>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6" name="Text Placeholder 9"/>
          <p:cNvSpPr>
            <a:spLocks noGrp="1"/>
          </p:cNvSpPr>
          <p:nvPr>
            <p:ph type="body" sz="quarter" idx="41" hasCustomPrompt="1"/>
          </p:nvPr>
        </p:nvSpPr>
        <p:spPr>
          <a:xfrm>
            <a:off x="5018671" y="3774923"/>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7" name="Picture Placeholder 5"/>
          <p:cNvSpPr>
            <a:spLocks noGrp="1"/>
          </p:cNvSpPr>
          <p:nvPr>
            <p:ph type="pic" sz="quarter" idx="42" hasCustomPrompt="1"/>
          </p:nvPr>
        </p:nvSpPr>
        <p:spPr>
          <a:xfrm>
            <a:off x="4724402" y="3774923"/>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8" name="Text Placeholder 9"/>
          <p:cNvSpPr>
            <a:spLocks noGrp="1"/>
          </p:cNvSpPr>
          <p:nvPr>
            <p:ph type="body" sz="quarter" idx="43" hasCustomPrompt="1"/>
          </p:nvPr>
        </p:nvSpPr>
        <p:spPr>
          <a:xfrm>
            <a:off x="5018671" y="399537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9" name="Picture Placeholder 5"/>
          <p:cNvSpPr>
            <a:spLocks noGrp="1"/>
          </p:cNvSpPr>
          <p:nvPr>
            <p:ph type="pic" sz="quarter" idx="44" hasCustomPrompt="1"/>
          </p:nvPr>
        </p:nvSpPr>
        <p:spPr>
          <a:xfrm>
            <a:off x="4724402" y="3995370"/>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40" name="Text Placeholder 9"/>
          <p:cNvSpPr>
            <a:spLocks noGrp="1"/>
          </p:cNvSpPr>
          <p:nvPr>
            <p:ph type="body" sz="quarter" idx="45" hasCustomPrompt="1"/>
          </p:nvPr>
        </p:nvSpPr>
        <p:spPr>
          <a:xfrm>
            <a:off x="5018671" y="421641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41" name="Picture Placeholder 5"/>
          <p:cNvSpPr>
            <a:spLocks noGrp="1"/>
          </p:cNvSpPr>
          <p:nvPr>
            <p:ph type="pic" sz="quarter" idx="46" hasCustomPrompt="1"/>
          </p:nvPr>
        </p:nvSpPr>
        <p:spPr>
          <a:xfrm>
            <a:off x="4724402" y="4216416"/>
            <a:ext cx="219456" cy="219456"/>
          </a:xfrm>
          <a:prstGeom prst="rect">
            <a:avLst/>
          </a:prstGeom>
          <a:noFill/>
        </p:spPr>
        <p:txBody>
          <a:bodyPr>
            <a:noAutofit/>
          </a:bodyPr>
          <a:lstStyle>
            <a:lvl1pPr marL="0" indent="0">
              <a:buNone/>
              <a:defRPr sz="600">
                <a:latin typeface="+mj-lt"/>
              </a:defRPr>
            </a:lvl1pPr>
          </a:lstStyle>
          <a:p>
            <a:r>
              <a:rPr lang="en-US"/>
              <a:t>Icon</a:t>
            </a:r>
          </a:p>
        </p:txBody>
      </p:sp>
    </p:spTree>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End Slide - No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2286000" anchor="b" anchorCtr="0"/>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hasCustomPrompt="1"/>
          </p:nvPr>
        </p:nvSpPr>
        <p:spPr>
          <a:xfrm>
            <a:off x="457200" y="3089125"/>
            <a:ext cx="3962400" cy="384048"/>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 name="Text Placeholder 9"/>
          <p:cNvSpPr>
            <a:spLocks noGrp="1"/>
          </p:cNvSpPr>
          <p:nvPr>
            <p:ph type="body" sz="quarter" idx="13" hasCustomPrompt="1"/>
          </p:nvPr>
        </p:nvSpPr>
        <p:spPr>
          <a:xfrm>
            <a:off x="751470" y="3549415"/>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6" name="Picture Placeholder 5"/>
          <p:cNvSpPr>
            <a:spLocks noGrp="1"/>
          </p:cNvSpPr>
          <p:nvPr>
            <p:ph type="pic" sz="quarter" idx="22" hasCustomPrompt="1"/>
          </p:nvPr>
        </p:nvSpPr>
        <p:spPr>
          <a:xfrm>
            <a:off x="457201" y="3549415"/>
            <a:ext cx="219456" cy="219456"/>
          </a:xfrm>
          <a:prstGeom prst="rect">
            <a:avLst/>
          </a:prstGeom>
          <a:noFill/>
        </p:spPr>
        <p:txBody>
          <a:bodyPr/>
          <a:lstStyle>
            <a:lvl1pPr marL="0" indent="0">
              <a:buNone/>
              <a:defRPr sz="600">
                <a:latin typeface="+mj-lt"/>
              </a:defRPr>
            </a:lvl1pPr>
          </a:lstStyle>
          <a:p>
            <a:r>
              <a:rPr lang="en-US"/>
              <a:t>Icon</a:t>
            </a:r>
          </a:p>
        </p:txBody>
      </p:sp>
      <p:sp>
        <p:nvSpPr>
          <p:cNvPr id="29" name="Text Placeholder 9"/>
          <p:cNvSpPr>
            <a:spLocks noGrp="1"/>
          </p:cNvSpPr>
          <p:nvPr>
            <p:ph type="body" sz="quarter" idx="23" hasCustomPrompt="1"/>
          </p:nvPr>
        </p:nvSpPr>
        <p:spPr>
          <a:xfrm>
            <a:off x="751470" y="3774923"/>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0" name="Picture Placeholder 5"/>
          <p:cNvSpPr>
            <a:spLocks noGrp="1"/>
          </p:cNvSpPr>
          <p:nvPr>
            <p:ph type="pic" sz="quarter" idx="24" hasCustomPrompt="1"/>
          </p:nvPr>
        </p:nvSpPr>
        <p:spPr>
          <a:xfrm>
            <a:off x="457201" y="3774923"/>
            <a:ext cx="219456" cy="219456"/>
          </a:xfrm>
          <a:prstGeom prst="rect">
            <a:avLst/>
          </a:prstGeom>
          <a:noFill/>
        </p:spPr>
        <p:txBody>
          <a:bodyPr/>
          <a:lstStyle>
            <a:lvl1pPr marL="0" indent="0">
              <a:buNone/>
              <a:defRPr sz="600">
                <a:latin typeface="+mj-lt"/>
              </a:defRPr>
            </a:lvl1pPr>
          </a:lstStyle>
          <a:p>
            <a:r>
              <a:rPr lang="en-US"/>
              <a:t>Icon</a:t>
            </a:r>
          </a:p>
        </p:txBody>
      </p:sp>
      <p:sp>
        <p:nvSpPr>
          <p:cNvPr id="31" name="Text Placeholder 9"/>
          <p:cNvSpPr>
            <a:spLocks noGrp="1"/>
          </p:cNvSpPr>
          <p:nvPr>
            <p:ph type="body" sz="quarter" idx="25" hasCustomPrompt="1"/>
          </p:nvPr>
        </p:nvSpPr>
        <p:spPr>
          <a:xfrm>
            <a:off x="751470" y="399537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2" name="Picture Placeholder 5"/>
          <p:cNvSpPr>
            <a:spLocks noGrp="1"/>
          </p:cNvSpPr>
          <p:nvPr>
            <p:ph type="pic" sz="quarter" idx="26" hasCustomPrompt="1"/>
          </p:nvPr>
        </p:nvSpPr>
        <p:spPr>
          <a:xfrm>
            <a:off x="457201" y="3995370"/>
            <a:ext cx="219456" cy="219456"/>
          </a:xfrm>
          <a:prstGeom prst="rect">
            <a:avLst/>
          </a:prstGeom>
          <a:noFill/>
        </p:spPr>
        <p:txBody>
          <a:bodyPr/>
          <a:lstStyle>
            <a:lvl1pPr marL="0" indent="0">
              <a:buNone/>
              <a:defRPr sz="600">
                <a:latin typeface="+mj-lt"/>
              </a:defRPr>
            </a:lvl1pPr>
          </a:lstStyle>
          <a:p>
            <a:r>
              <a:rPr lang="en-US"/>
              <a:t>Icon</a:t>
            </a:r>
          </a:p>
        </p:txBody>
      </p:sp>
      <p:sp>
        <p:nvSpPr>
          <p:cNvPr id="33" name="Text Placeholder 9"/>
          <p:cNvSpPr>
            <a:spLocks noGrp="1"/>
          </p:cNvSpPr>
          <p:nvPr>
            <p:ph type="body" sz="quarter" idx="27" hasCustomPrompt="1"/>
          </p:nvPr>
        </p:nvSpPr>
        <p:spPr>
          <a:xfrm>
            <a:off x="751470" y="421641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4" name="Picture Placeholder 5"/>
          <p:cNvSpPr>
            <a:spLocks noGrp="1"/>
          </p:cNvSpPr>
          <p:nvPr>
            <p:ph type="pic" sz="quarter" idx="28" hasCustomPrompt="1"/>
          </p:nvPr>
        </p:nvSpPr>
        <p:spPr>
          <a:xfrm>
            <a:off x="457201" y="4216416"/>
            <a:ext cx="219456" cy="219456"/>
          </a:xfrm>
          <a:prstGeom prst="rect">
            <a:avLst/>
          </a:prstGeom>
          <a:noFill/>
        </p:spPr>
        <p:txBody>
          <a:bodyPr/>
          <a:lstStyle>
            <a:lvl1pPr marL="0" indent="0">
              <a:buNone/>
              <a:defRPr sz="600">
                <a:latin typeface="+mj-lt"/>
              </a:defRPr>
            </a:lvl1pPr>
          </a:lstStyle>
          <a:p>
            <a:r>
              <a:rPr lang="en-US"/>
              <a:t>Icon</a:t>
            </a:r>
          </a:p>
        </p:txBody>
      </p:sp>
      <p:sp>
        <p:nvSpPr>
          <p:cNvPr id="23" name="Picture Placeholder 2"/>
          <p:cNvSpPr>
            <a:spLocks noGrp="1" noChangeAspect="1"/>
          </p:cNvSpPr>
          <p:nvPr>
            <p:ph type="pic" sz="quarter" idx="11" hasCustomPrompt="1"/>
          </p:nvPr>
        </p:nvSpPr>
        <p:spPr>
          <a:xfrm>
            <a:off x="6979920" y="4668014"/>
            <a:ext cx="2011680" cy="289683"/>
          </a:xfrm>
          <a:prstGeom prst="rect">
            <a:avLst/>
          </a:prstGeom>
        </p:spPr>
        <p:txBody>
          <a:bodyPr>
            <a:norm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4" name="Text Placeholder 3"/>
          <p:cNvSpPr>
            <a:spLocks noGrp="1"/>
          </p:cNvSpPr>
          <p:nvPr>
            <p:ph type="body" sz="quarter" idx="29"/>
          </p:nvPr>
        </p:nvSpPr>
        <p:spPr>
          <a:xfrm>
            <a:off x="4724400" y="3089275"/>
            <a:ext cx="3962400" cy="384175"/>
          </a:xfrm>
          <a:prstGeom prst="rect">
            <a:avLst/>
          </a:prstGeom>
        </p:spPr>
        <p:txBody>
          <a:bodyPr anchor="ctr"/>
          <a:lstStyle>
            <a:lvl1pPr marL="0" indent="0">
              <a:buNone/>
              <a:defRPr kumimoji="0" lang="en-US"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Click to edit Master text styles</a:t>
            </a:r>
          </a:p>
        </p:txBody>
      </p:sp>
      <p:sp>
        <p:nvSpPr>
          <p:cNvPr id="26" name="Text Placeholder 9"/>
          <p:cNvSpPr>
            <a:spLocks noGrp="1"/>
          </p:cNvSpPr>
          <p:nvPr>
            <p:ph type="body" sz="quarter" idx="30" hasCustomPrompt="1"/>
          </p:nvPr>
        </p:nvSpPr>
        <p:spPr>
          <a:xfrm>
            <a:off x="5018671" y="3549415"/>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27" name="Picture Placeholder 5"/>
          <p:cNvSpPr>
            <a:spLocks noGrp="1"/>
          </p:cNvSpPr>
          <p:nvPr>
            <p:ph type="pic" sz="quarter" idx="31" hasCustomPrompt="1"/>
          </p:nvPr>
        </p:nvSpPr>
        <p:spPr>
          <a:xfrm>
            <a:off x="4724402" y="3549415"/>
            <a:ext cx="219456" cy="219456"/>
          </a:xfrm>
          <a:prstGeom prst="rect">
            <a:avLst/>
          </a:prstGeom>
          <a:noFill/>
        </p:spPr>
        <p:txBody>
          <a:bodyPr/>
          <a:lstStyle>
            <a:lvl1pPr marL="0" indent="0">
              <a:buNone/>
              <a:defRPr sz="600">
                <a:latin typeface="+mj-lt"/>
              </a:defRPr>
            </a:lvl1pPr>
          </a:lstStyle>
          <a:p>
            <a:r>
              <a:rPr lang="en-US"/>
              <a:t>Icon</a:t>
            </a:r>
          </a:p>
        </p:txBody>
      </p:sp>
      <p:sp>
        <p:nvSpPr>
          <p:cNvPr id="28" name="Text Placeholder 9"/>
          <p:cNvSpPr>
            <a:spLocks noGrp="1"/>
          </p:cNvSpPr>
          <p:nvPr>
            <p:ph type="body" sz="quarter" idx="32" hasCustomPrompt="1"/>
          </p:nvPr>
        </p:nvSpPr>
        <p:spPr>
          <a:xfrm>
            <a:off x="5018671" y="3774923"/>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5" name="Picture Placeholder 5"/>
          <p:cNvSpPr>
            <a:spLocks noGrp="1"/>
          </p:cNvSpPr>
          <p:nvPr>
            <p:ph type="pic" sz="quarter" idx="33" hasCustomPrompt="1"/>
          </p:nvPr>
        </p:nvSpPr>
        <p:spPr>
          <a:xfrm>
            <a:off x="4724402" y="3774923"/>
            <a:ext cx="219456" cy="219456"/>
          </a:xfrm>
          <a:prstGeom prst="rect">
            <a:avLst/>
          </a:prstGeom>
          <a:noFill/>
        </p:spPr>
        <p:txBody>
          <a:bodyPr/>
          <a:lstStyle>
            <a:lvl1pPr marL="0" indent="0">
              <a:buNone/>
              <a:defRPr sz="600">
                <a:latin typeface="+mj-lt"/>
              </a:defRPr>
            </a:lvl1pPr>
          </a:lstStyle>
          <a:p>
            <a:r>
              <a:rPr lang="en-US"/>
              <a:t>Icon</a:t>
            </a:r>
          </a:p>
        </p:txBody>
      </p:sp>
      <p:sp>
        <p:nvSpPr>
          <p:cNvPr id="36" name="Text Placeholder 9"/>
          <p:cNvSpPr>
            <a:spLocks noGrp="1"/>
          </p:cNvSpPr>
          <p:nvPr>
            <p:ph type="body" sz="quarter" idx="34" hasCustomPrompt="1"/>
          </p:nvPr>
        </p:nvSpPr>
        <p:spPr>
          <a:xfrm>
            <a:off x="5018671" y="399537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7" name="Picture Placeholder 5"/>
          <p:cNvSpPr>
            <a:spLocks noGrp="1"/>
          </p:cNvSpPr>
          <p:nvPr>
            <p:ph type="pic" sz="quarter" idx="35" hasCustomPrompt="1"/>
          </p:nvPr>
        </p:nvSpPr>
        <p:spPr>
          <a:xfrm>
            <a:off x="4724402" y="3995370"/>
            <a:ext cx="219456" cy="219456"/>
          </a:xfrm>
          <a:prstGeom prst="rect">
            <a:avLst/>
          </a:prstGeom>
          <a:noFill/>
        </p:spPr>
        <p:txBody>
          <a:bodyPr/>
          <a:lstStyle>
            <a:lvl1pPr marL="0" indent="0">
              <a:buNone/>
              <a:defRPr sz="600">
                <a:latin typeface="+mj-lt"/>
              </a:defRPr>
            </a:lvl1pPr>
          </a:lstStyle>
          <a:p>
            <a:r>
              <a:rPr lang="en-US"/>
              <a:t>Icon</a:t>
            </a:r>
          </a:p>
        </p:txBody>
      </p:sp>
      <p:sp>
        <p:nvSpPr>
          <p:cNvPr id="38" name="Text Placeholder 9"/>
          <p:cNvSpPr>
            <a:spLocks noGrp="1"/>
          </p:cNvSpPr>
          <p:nvPr>
            <p:ph type="body" sz="quarter" idx="36" hasCustomPrompt="1"/>
          </p:nvPr>
        </p:nvSpPr>
        <p:spPr>
          <a:xfrm>
            <a:off x="5018671" y="421641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9" name="Picture Placeholder 5"/>
          <p:cNvSpPr>
            <a:spLocks noGrp="1"/>
          </p:cNvSpPr>
          <p:nvPr>
            <p:ph type="pic" sz="quarter" idx="37" hasCustomPrompt="1"/>
          </p:nvPr>
        </p:nvSpPr>
        <p:spPr>
          <a:xfrm>
            <a:off x="4724402" y="4216416"/>
            <a:ext cx="219456" cy="219456"/>
          </a:xfrm>
          <a:prstGeom prst="rect">
            <a:avLst/>
          </a:prstGeom>
          <a:noFill/>
        </p:spPr>
        <p:txBody>
          <a:bodyPr/>
          <a:lstStyle>
            <a:lvl1pPr marL="0" indent="0">
              <a:buNone/>
              <a:defRPr sz="600">
                <a:latin typeface="+mj-lt"/>
              </a:defRPr>
            </a:lvl1pPr>
          </a:lstStyle>
          <a:p>
            <a:r>
              <a:rPr lang="en-US"/>
              <a:t>Icon</a:t>
            </a:r>
          </a:p>
        </p:txBody>
      </p:sp>
    </p:spTree>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End Slide - Simpl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alpha val="85000"/>
                </a:srgbClr>
              </a:gs>
              <a:gs pos="100000">
                <a:srgbClr val="F1B434">
                  <a:alpha val="85000"/>
                </a:srgbClr>
              </a:gs>
            </a:gsLst>
            <a:lin ang="0" scaled="1"/>
          </a:gradFill>
        </p:spPr>
        <p:txBody>
          <a:bodyPr lIns="457200" tIns="685800" rIns="2286000" bIns="22860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4" name="Picture Placeholder 3"/>
          <p:cNvSpPr>
            <a:spLocks noGrp="1"/>
          </p:cNvSpPr>
          <p:nvPr>
            <p:ph type="pic" sz="quarter" idx="37" hasCustomPrompt="1"/>
          </p:nvPr>
        </p:nvSpPr>
        <p:spPr>
          <a:xfrm>
            <a:off x="0" y="0"/>
            <a:ext cx="9144000" cy="5143500"/>
          </a:xfrm>
          <a:prstGeom prst="rect">
            <a:avLst/>
          </a:prstGeom>
          <a:noFill/>
        </p:spPr>
        <p:txBody>
          <a:bodyPr lIns="1828800" tIns="1188720" rIns="1828800" anchor="t" anchorCtr="0">
            <a:noAutofit/>
          </a:bodyPr>
          <a:lstStyle>
            <a:lvl1pPr marL="0" indent="0" algn="ctr">
              <a:buNone/>
              <a:defRPr>
                <a:solidFill>
                  <a:schemeClr val="accent4"/>
                </a:solidFill>
              </a:defRPr>
            </a:lvl1pPr>
          </a:lstStyle>
          <a:p>
            <a:r>
              <a:rPr lang="en-US"/>
              <a:t>Click icon to insert an image, change to Black and White then right click image and “SEND TO BACK”</a:t>
            </a:r>
          </a:p>
        </p:txBody>
      </p:sp>
      <p:sp>
        <p:nvSpPr>
          <p:cNvPr id="36868" name="Rectangle 1028"/>
          <p:cNvSpPr>
            <a:spLocks noGrp="1" noChangeArrowheads="1"/>
          </p:cNvSpPr>
          <p:nvPr>
            <p:ph type="subTitle" idx="1" hasCustomPrompt="1"/>
          </p:nvPr>
        </p:nvSpPr>
        <p:spPr>
          <a:xfrm>
            <a:off x="457200" y="3089124"/>
            <a:ext cx="3962400" cy="1346747"/>
          </a:xfrm>
          <a:prstGeom prst="rect">
            <a:avLst/>
          </a:prstGeom>
        </p:spPr>
        <p:txBody>
          <a:bodyPr lIns="0" tIns="0" rIns="0" bIns="0" anchor="t" anchorCtr="0">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err="1"/>
              <a:t>email@emailaddress.com</a:t>
            </a:r>
            <a:endParaRPr lang="en-US"/>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endParaRPr lang="en-GB"/>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24"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5" name="Text Placeholder 4"/>
          <p:cNvSpPr>
            <a:spLocks noGrp="1"/>
          </p:cNvSpPr>
          <p:nvPr>
            <p:ph type="body" sz="quarter" idx="38" hasCustomPrompt="1"/>
          </p:nvPr>
        </p:nvSpPr>
        <p:spPr>
          <a:xfrm>
            <a:off x="4724400" y="3089275"/>
            <a:ext cx="3962400" cy="1346596"/>
          </a:xfrm>
          <a:prstGeom prst="rect">
            <a:avLst/>
          </a:prstGeom>
        </p:spPr>
        <p:txBody>
          <a:bodyPr anchor="t">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kumimoji="0" lang="en-US" sz="1600" b="0" i="0" u="none" strike="noStrike" kern="1200" cap="none" spc="0" normalizeH="0" baseline="0" noProof="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err="1"/>
              <a:t>email@emailaddress.com</a:t>
            </a:r>
            <a:endParaRPr lang="en-GB"/>
          </a:p>
        </p:txBody>
      </p:sp>
    </p:spTree>
    <p:extLst>
      <p:ext uri="{BB962C8B-B14F-4D97-AF65-F5344CB8AC3E}">
        <p14:creationId xmlns:p14="http://schemas.microsoft.com/office/powerpoint/2010/main" val="1349422514"/>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End Slide - Simple No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22860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hasCustomPrompt="1"/>
          </p:nvPr>
        </p:nvSpPr>
        <p:spPr>
          <a:xfrm>
            <a:off x="457200" y="3089124"/>
            <a:ext cx="3962400" cy="1346747"/>
          </a:xfrm>
          <a:prstGeom prst="rect">
            <a:avLst/>
          </a:prstGeom>
        </p:spPr>
        <p:txBody>
          <a:bodyPr lIns="0" tIns="0" rIns="0" bIns="0" anchor="t" anchorCtr="0">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err="1"/>
              <a:t>email@emailaddress.com</a:t>
            </a:r>
            <a:endParaRPr lang="en-US"/>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endParaRPr lang="en-GB"/>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24"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5" name="Text Placeholder 4"/>
          <p:cNvSpPr>
            <a:spLocks noGrp="1"/>
          </p:cNvSpPr>
          <p:nvPr>
            <p:ph type="body" sz="quarter" idx="38" hasCustomPrompt="1"/>
          </p:nvPr>
        </p:nvSpPr>
        <p:spPr>
          <a:xfrm>
            <a:off x="4724400" y="3089275"/>
            <a:ext cx="3962400" cy="1346596"/>
          </a:xfrm>
          <a:prstGeom prst="rect">
            <a:avLst/>
          </a:prstGeom>
        </p:spPr>
        <p:txBody>
          <a:bodyPr anchor="t">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kumimoji="0" lang="en-US" sz="1600" b="0" i="0" u="none" strike="noStrike" kern="1200" cap="none" spc="0" normalizeH="0" baseline="0" noProof="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err="1"/>
              <a:t>email@emailaddress.com</a:t>
            </a:r>
            <a:endParaRPr lang="en-GB"/>
          </a:p>
        </p:txBody>
      </p:sp>
    </p:spTree>
    <p:extLst>
      <p:ext uri="{BB962C8B-B14F-4D97-AF65-F5344CB8AC3E}">
        <p14:creationId xmlns:p14="http://schemas.microsoft.com/office/powerpoint/2010/main" val="2260491936"/>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End Slide No Image —References">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22860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6" name="Text Placeholder 5"/>
          <p:cNvSpPr>
            <a:spLocks noGrp="1"/>
          </p:cNvSpPr>
          <p:nvPr>
            <p:ph type="body" sz="quarter" idx="15"/>
          </p:nvPr>
        </p:nvSpPr>
        <p:spPr>
          <a:xfrm>
            <a:off x="457200" y="3089275"/>
            <a:ext cx="3962400" cy="1492250"/>
          </a:xfrm>
        </p:spPr>
        <p:txBody>
          <a:bodyPr/>
          <a:lstStyle>
            <a:lvl1pPr>
              <a:lnSpc>
                <a:spcPts val="1500"/>
              </a:lnSpc>
              <a:spcAft>
                <a:spcPts val="0"/>
              </a:spcAft>
              <a:defRPr sz="1000">
                <a:solidFill>
                  <a:schemeClr val="bg1"/>
                </a:solidFill>
              </a:defRPr>
            </a:lvl1pPr>
            <a:lvl2pPr>
              <a:lnSpc>
                <a:spcPts val="1500"/>
              </a:lnSpc>
              <a:spcAft>
                <a:spcPts val="0"/>
              </a:spcAft>
              <a:defRPr sz="1000">
                <a:solidFill>
                  <a:schemeClr val="bg1"/>
                </a:solidFill>
              </a:defRPr>
            </a:lvl2pPr>
            <a:lvl3pPr>
              <a:lnSpc>
                <a:spcPts val="1500"/>
              </a:lnSpc>
              <a:spcAft>
                <a:spcPts val="0"/>
              </a:spcAft>
              <a:defRPr sz="1000">
                <a:solidFill>
                  <a:schemeClr val="bg1"/>
                </a:solidFill>
              </a:defRPr>
            </a:lvl3pPr>
            <a:lvl4pPr>
              <a:lnSpc>
                <a:spcPts val="1500"/>
              </a:lnSpc>
              <a:spcAft>
                <a:spcPts val="0"/>
              </a:spcAft>
              <a:defRPr sz="1000">
                <a:solidFill>
                  <a:schemeClr val="bg1"/>
                </a:solidFill>
              </a:defRPr>
            </a:lvl4pPr>
            <a:lvl5pPr>
              <a:lnSpc>
                <a:spcPts val="1500"/>
              </a:lnSpc>
              <a:spcAft>
                <a:spcPts val="0"/>
              </a:spcAft>
              <a:defRPr sz="1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5"/>
          <p:cNvSpPr>
            <a:spLocks noGrp="1"/>
          </p:cNvSpPr>
          <p:nvPr>
            <p:ph type="body" sz="quarter" idx="16"/>
          </p:nvPr>
        </p:nvSpPr>
        <p:spPr>
          <a:xfrm>
            <a:off x="4724400" y="3089275"/>
            <a:ext cx="3962400" cy="1492250"/>
          </a:xfrm>
        </p:spPr>
        <p:txBody>
          <a:bodyPr/>
          <a:lstStyle>
            <a:lvl1pPr>
              <a:lnSpc>
                <a:spcPts val="1500"/>
              </a:lnSpc>
              <a:spcAft>
                <a:spcPts val="0"/>
              </a:spcAft>
              <a:defRPr sz="1000">
                <a:solidFill>
                  <a:schemeClr val="bg1"/>
                </a:solidFill>
              </a:defRPr>
            </a:lvl1pPr>
            <a:lvl2pPr>
              <a:lnSpc>
                <a:spcPts val="1500"/>
              </a:lnSpc>
              <a:spcAft>
                <a:spcPts val="0"/>
              </a:spcAft>
              <a:defRPr sz="1000">
                <a:solidFill>
                  <a:schemeClr val="bg1"/>
                </a:solidFill>
              </a:defRPr>
            </a:lvl2pPr>
            <a:lvl3pPr>
              <a:lnSpc>
                <a:spcPts val="1500"/>
              </a:lnSpc>
              <a:spcAft>
                <a:spcPts val="0"/>
              </a:spcAft>
              <a:defRPr sz="1000">
                <a:solidFill>
                  <a:schemeClr val="bg1"/>
                </a:solidFill>
              </a:defRPr>
            </a:lvl3pPr>
            <a:lvl4pPr>
              <a:lnSpc>
                <a:spcPts val="1500"/>
              </a:lnSpc>
              <a:spcAft>
                <a:spcPts val="0"/>
              </a:spcAft>
              <a:defRPr sz="1000">
                <a:solidFill>
                  <a:schemeClr val="bg1"/>
                </a:solidFill>
              </a:defRPr>
            </a:lvl4pPr>
            <a:lvl5pPr>
              <a:lnSpc>
                <a:spcPts val="1500"/>
              </a:lnSpc>
              <a:spcAft>
                <a:spcPts val="0"/>
              </a:spcAft>
              <a:defRPr sz="1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23" name="Rectangle 1028"/>
          <p:cNvSpPr txBox="1">
            <a:spLocks noChangeArrowheads="1"/>
          </p:cNvSpPr>
          <p:nvPr userDrawn="1"/>
        </p:nvSpPr>
        <p:spPr>
          <a:xfrm>
            <a:off x="4724400" y="3089125"/>
            <a:ext cx="3962400" cy="1492302"/>
          </a:xfrm>
          <a:prstGeom prst="rect">
            <a:avLst/>
          </a:prstGeom>
        </p:spPr>
        <p:txBody>
          <a:bodyPr vert="horz" lIns="0" tIns="0" rIns="0" bIns="0" rtlCol="0" anchor="t"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400" b="0" i="0" u="none" strike="noStrike" kern="1200" cap="none" spc="0" normalizeH="0" baseline="0" noProof="0" dirty="0">
                <a:ln>
                  <a:noFill/>
                </a:ln>
                <a:solidFill>
                  <a:schemeClr val="bg1"/>
                </a:solidFill>
                <a:effectLst/>
                <a:uLnTx/>
                <a:uFillTx/>
                <a:latin typeface="+mn-lt"/>
                <a:ea typeface="+mn-ea"/>
                <a:cs typeface="Arial" pitchFamily="34" charset="0"/>
              </a:defRPr>
            </a:lvl1pPr>
            <a:lvl2pPr marL="466344" marR="0" indent="-285750" algn="l" defTabSz="914400" rtl="0" eaLnBrk="1" fontAlgn="auto" latinLnBrk="0" hangingPunct="1">
              <a:lnSpc>
                <a:spcPts val="1900"/>
              </a:lnSpc>
              <a:spcBef>
                <a:spcPts val="150"/>
              </a:spcBef>
              <a:spcAft>
                <a:spcPts val="150"/>
              </a:spcAft>
              <a:buClrTx/>
              <a:buSzPct val="100000"/>
              <a:buFont typeface="Wingdings" charset="2"/>
              <a:buChar char="§"/>
              <a:tabLst/>
              <a:defRPr sz="1600" kern="0">
                <a:solidFill>
                  <a:schemeClr val="tx1"/>
                </a:solidFill>
                <a:latin typeface="+mn-lt"/>
                <a:ea typeface="+mn-ea"/>
                <a:cs typeface="+mn-cs"/>
              </a:defRPr>
            </a:lvl2pPr>
            <a:lvl3pPr marL="649224" marR="0" indent="-285750" algn="l" defTabSz="914400" rtl="0" eaLnBrk="1" fontAlgn="auto" latinLnBrk="0" hangingPunct="1">
              <a:lnSpc>
                <a:spcPts val="1900"/>
              </a:lnSpc>
              <a:spcBef>
                <a:spcPts val="150"/>
              </a:spcBef>
              <a:spcAft>
                <a:spcPts val="150"/>
              </a:spcAft>
              <a:buClrTx/>
              <a:buSzPct val="100000"/>
              <a:buFont typeface="Wingdings" charset="2"/>
              <a:buChar char="§"/>
              <a:tabLst/>
              <a:defRPr sz="1600" kern="0">
                <a:solidFill>
                  <a:schemeClr val="tx1"/>
                </a:solidFill>
                <a:latin typeface="+mn-lt"/>
                <a:ea typeface="+mn-ea"/>
                <a:cs typeface="+mn-cs"/>
              </a:defRPr>
            </a:lvl3pPr>
            <a:lvl4pPr marL="832104" marR="0" indent="-285750" algn="l" defTabSz="914400" rtl="0" eaLnBrk="1" fontAlgn="auto" latinLnBrk="0" hangingPunct="1">
              <a:lnSpc>
                <a:spcPts val="1900"/>
              </a:lnSpc>
              <a:spcBef>
                <a:spcPts val="150"/>
              </a:spcBef>
              <a:spcAft>
                <a:spcPts val="150"/>
              </a:spcAft>
              <a:buClrTx/>
              <a:buSzPct val="100000"/>
              <a:buFont typeface="Wingdings" charset="2"/>
              <a:buChar char="§"/>
              <a:tabLst/>
              <a:defRPr sz="1600" kern="0">
                <a:solidFill>
                  <a:schemeClr val="tx1"/>
                </a:solidFill>
                <a:latin typeface="+mn-lt"/>
                <a:ea typeface="+mn-ea"/>
                <a:cs typeface="+mn-cs"/>
              </a:defRPr>
            </a:lvl4pPr>
            <a:lvl5pPr marL="1014984" marR="0" indent="-285750" algn="l" defTabSz="914400" rtl="0" eaLnBrk="1" fontAlgn="auto" latinLnBrk="0" hangingPunct="1">
              <a:lnSpc>
                <a:spcPts val="1900"/>
              </a:lnSpc>
              <a:spcBef>
                <a:spcPts val="150"/>
              </a:spcBef>
              <a:spcAft>
                <a:spcPts val="150"/>
              </a:spcAft>
              <a:buClrTx/>
              <a:buSzPct val="100000"/>
              <a:buFont typeface="Wingdings" charset="2"/>
              <a:buChar char="§"/>
              <a:tabLst/>
              <a:defRPr sz="1600" kern="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1600"/>
              </a:lnSpc>
              <a:defRPr/>
            </a:pPr>
            <a:endParaRPr lang="en-GB" sz="1400"/>
          </a:p>
        </p:txBody>
      </p:sp>
    </p:spTree>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End Slide Webinar -  3up">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329184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hasCustomPrompt="1"/>
          </p:nvPr>
        </p:nvSpPr>
        <p:spPr>
          <a:xfrm>
            <a:off x="1007502" y="2166611"/>
            <a:ext cx="3564945" cy="480060"/>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 name="Text Placeholder 9"/>
          <p:cNvSpPr>
            <a:spLocks noGrp="1"/>
          </p:cNvSpPr>
          <p:nvPr>
            <p:ph type="body" sz="quarter" idx="13" hasCustomPrompt="1"/>
          </p:nvPr>
        </p:nvSpPr>
        <p:spPr>
          <a:xfrm>
            <a:off x="1007525" y="2652379"/>
            <a:ext cx="3564476"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2" name="SmartArt Placeholder 11"/>
          <p:cNvSpPr>
            <a:spLocks noGrp="1"/>
          </p:cNvSpPr>
          <p:nvPr>
            <p:ph type="dgm" sz="quarter" idx="14" hasCustomPrompt="1"/>
          </p:nvPr>
        </p:nvSpPr>
        <p:spPr>
          <a:xfrm>
            <a:off x="457200" y="196317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29" name="Text Placeholder 9"/>
          <p:cNvSpPr>
            <a:spLocks noGrp="1"/>
          </p:cNvSpPr>
          <p:nvPr>
            <p:ph type="body" sz="quarter" idx="23" hasCustomPrompt="1"/>
          </p:nvPr>
        </p:nvSpPr>
        <p:spPr>
          <a:xfrm>
            <a:off x="5023936" y="2166611"/>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0" name="Picture Placeholder 5"/>
          <p:cNvSpPr>
            <a:spLocks noGrp="1"/>
          </p:cNvSpPr>
          <p:nvPr>
            <p:ph type="pic" sz="quarter" idx="24" hasCustomPrompt="1"/>
          </p:nvPr>
        </p:nvSpPr>
        <p:spPr>
          <a:xfrm>
            <a:off x="4729666" y="2166611"/>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1" name="Text Placeholder 9"/>
          <p:cNvSpPr>
            <a:spLocks noGrp="1"/>
          </p:cNvSpPr>
          <p:nvPr>
            <p:ph type="body" sz="quarter" idx="25" hasCustomPrompt="1"/>
          </p:nvPr>
        </p:nvSpPr>
        <p:spPr>
          <a:xfrm>
            <a:off x="5023936" y="240798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2" name="Picture Placeholder 5"/>
          <p:cNvSpPr>
            <a:spLocks noGrp="1"/>
          </p:cNvSpPr>
          <p:nvPr>
            <p:ph type="pic" sz="quarter" idx="26" hasCustomPrompt="1"/>
          </p:nvPr>
        </p:nvSpPr>
        <p:spPr>
          <a:xfrm>
            <a:off x="4729666" y="2411010"/>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3" name="Text Placeholder 9"/>
          <p:cNvSpPr>
            <a:spLocks noGrp="1"/>
          </p:cNvSpPr>
          <p:nvPr>
            <p:ph type="body" sz="quarter" idx="27" hasCustomPrompt="1"/>
          </p:nvPr>
        </p:nvSpPr>
        <p:spPr>
          <a:xfrm>
            <a:off x="5023936" y="2652379"/>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4" name="Picture Placeholder 5"/>
          <p:cNvSpPr>
            <a:spLocks noGrp="1"/>
          </p:cNvSpPr>
          <p:nvPr>
            <p:ph type="pic" sz="quarter" idx="28" hasCustomPrompt="1"/>
          </p:nvPr>
        </p:nvSpPr>
        <p:spPr>
          <a:xfrm>
            <a:off x="4729666" y="2655409"/>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4" name="Picture Placeholder 3"/>
          <p:cNvSpPr>
            <a:spLocks noGrp="1"/>
          </p:cNvSpPr>
          <p:nvPr>
            <p:ph type="pic" sz="quarter" idx="29" hasCustomPrompt="1"/>
          </p:nvPr>
        </p:nvSpPr>
        <p:spPr>
          <a:xfrm>
            <a:off x="457200" y="2166611"/>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99" name="Picture Placeholder 3"/>
          <p:cNvSpPr>
            <a:spLocks noGrp="1"/>
          </p:cNvSpPr>
          <p:nvPr>
            <p:ph type="pic" sz="quarter" idx="30" hasCustomPrompt="1"/>
          </p:nvPr>
        </p:nvSpPr>
        <p:spPr>
          <a:xfrm>
            <a:off x="457200" y="3007894"/>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96" name="Text Placeholder 95"/>
          <p:cNvSpPr>
            <a:spLocks noGrp="1"/>
          </p:cNvSpPr>
          <p:nvPr>
            <p:ph type="body" sz="quarter" idx="31" hasCustomPrompt="1"/>
          </p:nvPr>
        </p:nvSpPr>
        <p:spPr>
          <a:xfrm>
            <a:off x="1007537" y="3007894"/>
            <a:ext cx="3564149"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2" name="Text Placeholder 9"/>
          <p:cNvSpPr>
            <a:spLocks noGrp="1"/>
          </p:cNvSpPr>
          <p:nvPr>
            <p:ph type="body" sz="quarter" idx="32" hasCustomPrompt="1"/>
          </p:nvPr>
        </p:nvSpPr>
        <p:spPr>
          <a:xfrm>
            <a:off x="1007525" y="3492872"/>
            <a:ext cx="3564476"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03" name="Text Placeholder 9"/>
          <p:cNvSpPr>
            <a:spLocks noGrp="1"/>
          </p:cNvSpPr>
          <p:nvPr>
            <p:ph type="body" sz="quarter" idx="33" hasCustomPrompt="1"/>
          </p:nvPr>
        </p:nvSpPr>
        <p:spPr>
          <a:xfrm>
            <a:off x="5023936" y="3007894"/>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04" name="Picture Placeholder 5"/>
          <p:cNvSpPr>
            <a:spLocks noGrp="1"/>
          </p:cNvSpPr>
          <p:nvPr>
            <p:ph type="pic" sz="quarter" idx="34" hasCustomPrompt="1"/>
          </p:nvPr>
        </p:nvSpPr>
        <p:spPr>
          <a:xfrm>
            <a:off x="4729666" y="3007894"/>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05" name="Text Placeholder 9"/>
          <p:cNvSpPr>
            <a:spLocks noGrp="1"/>
          </p:cNvSpPr>
          <p:nvPr>
            <p:ph type="body" sz="quarter" idx="35" hasCustomPrompt="1"/>
          </p:nvPr>
        </p:nvSpPr>
        <p:spPr>
          <a:xfrm>
            <a:off x="5023936" y="324962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06" name="Picture Placeholder 5"/>
          <p:cNvSpPr>
            <a:spLocks noGrp="1"/>
          </p:cNvSpPr>
          <p:nvPr>
            <p:ph type="pic" sz="quarter" idx="36" hasCustomPrompt="1"/>
          </p:nvPr>
        </p:nvSpPr>
        <p:spPr>
          <a:xfrm>
            <a:off x="4729666" y="3252656"/>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09" name="Text Placeholder 9"/>
          <p:cNvSpPr>
            <a:spLocks noGrp="1"/>
          </p:cNvSpPr>
          <p:nvPr>
            <p:ph type="body" sz="quarter" idx="37" hasCustomPrompt="1"/>
          </p:nvPr>
        </p:nvSpPr>
        <p:spPr>
          <a:xfrm>
            <a:off x="5023936" y="3492872"/>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10" name="Picture Placeholder 5"/>
          <p:cNvSpPr>
            <a:spLocks noGrp="1"/>
          </p:cNvSpPr>
          <p:nvPr>
            <p:ph type="pic" sz="quarter" idx="38" hasCustomPrompt="1"/>
          </p:nvPr>
        </p:nvSpPr>
        <p:spPr>
          <a:xfrm>
            <a:off x="4729666" y="3495902"/>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11" name="Picture Placeholder 3"/>
          <p:cNvSpPr>
            <a:spLocks noGrp="1"/>
          </p:cNvSpPr>
          <p:nvPr>
            <p:ph type="pic" sz="quarter" idx="39" hasCustomPrompt="1"/>
          </p:nvPr>
        </p:nvSpPr>
        <p:spPr>
          <a:xfrm>
            <a:off x="457200" y="3854400"/>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112" name="Text Placeholder 95"/>
          <p:cNvSpPr>
            <a:spLocks noGrp="1"/>
          </p:cNvSpPr>
          <p:nvPr>
            <p:ph type="body" sz="quarter" idx="40" hasCustomPrompt="1"/>
          </p:nvPr>
        </p:nvSpPr>
        <p:spPr>
          <a:xfrm>
            <a:off x="1007537" y="3854401"/>
            <a:ext cx="3564149"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13" name="Text Placeholder 9"/>
          <p:cNvSpPr>
            <a:spLocks noGrp="1"/>
          </p:cNvSpPr>
          <p:nvPr>
            <p:ph type="body" sz="quarter" idx="41" hasCustomPrompt="1"/>
          </p:nvPr>
        </p:nvSpPr>
        <p:spPr>
          <a:xfrm>
            <a:off x="1007525" y="4339378"/>
            <a:ext cx="3564476"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14" name="Text Placeholder 9"/>
          <p:cNvSpPr>
            <a:spLocks noGrp="1"/>
          </p:cNvSpPr>
          <p:nvPr>
            <p:ph type="body" sz="quarter" idx="42" hasCustomPrompt="1"/>
          </p:nvPr>
        </p:nvSpPr>
        <p:spPr>
          <a:xfrm>
            <a:off x="5023936" y="385440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15" name="Picture Placeholder 5"/>
          <p:cNvSpPr>
            <a:spLocks noGrp="1"/>
          </p:cNvSpPr>
          <p:nvPr>
            <p:ph type="pic" sz="quarter" idx="43" hasCustomPrompt="1"/>
          </p:nvPr>
        </p:nvSpPr>
        <p:spPr>
          <a:xfrm>
            <a:off x="4729666" y="3854400"/>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16" name="Text Placeholder 9"/>
          <p:cNvSpPr>
            <a:spLocks noGrp="1"/>
          </p:cNvSpPr>
          <p:nvPr>
            <p:ph type="body" sz="quarter" idx="44" hasCustomPrompt="1"/>
          </p:nvPr>
        </p:nvSpPr>
        <p:spPr>
          <a:xfrm>
            <a:off x="5023936" y="4096132"/>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17" name="Picture Placeholder 5"/>
          <p:cNvSpPr>
            <a:spLocks noGrp="1"/>
          </p:cNvSpPr>
          <p:nvPr>
            <p:ph type="pic" sz="quarter" idx="45" hasCustomPrompt="1"/>
          </p:nvPr>
        </p:nvSpPr>
        <p:spPr>
          <a:xfrm>
            <a:off x="4729666" y="4099162"/>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18" name="Text Placeholder 9"/>
          <p:cNvSpPr>
            <a:spLocks noGrp="1"/>
          </p:cNvSpPr>
          <p:nvPr>
            <p:ph type="body" sz="quarter" idx="46" hasCustomPrompt="1"/>
          </p:nvPr>
        </p:nvSpPr>
        <p:spPr>
          <a:xfrm>
            <a:off x="5023936" y="4339378"/>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19" name="Picture Placeholder 5"/>
          <p:cNvSpPr>
            <a:spLocks noGrp="1"/>
          </p:cNvSpPr>
          <p:nvPr>
            <p:ph type="pic" sz="quarter" idx="47" hasCustomPrompt="1"/>
          </p:nvPr>
        </p:nvSpPr>
        <p:spPr>
          <a:xfrm>
            <a:off x="4729666" y="4342408"/>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5"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Tree>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End Slide Webinar -  4up">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27432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hasCustomPrompt="1"/>
          </p:nvPr>
        </p:nvSpPr>
        <p:spPr>
          <a:xfrm>
            <a:off x="1030662" y="2718038"/>
            <a:ext cx="3383280" cy="480060"/>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 name="Text Placeholder 9"/>
          <p:cNvSpPr>
            <a:spLocks noGrp="1"/>
          </p:cNvSpPr>
          <p:nvPr>
            <p:ph type="body" sz="quarter" idx="13" hasCustomPrompt="1"/>
          </p:nvPr>
        </p:nvSpPr>
        <p:spPr>
          <a:xfrm>
            <a:off x="1030664" y="3203806"/>
            <a:ext cx="3383280"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2" name="SmartArt Placeholder 11"/>
          <p:cNvSpPr>
            <a:spLocks noGrp="1"/>
          </p:cNvSpPr>
          <p:nvPr>
            <p:ph type="dgm" sz="quarter" idx="14" hasCustomPrompt="1"/>
          </p:nvPr>
        </p:nvSpPr>
        <p:spPr>
          <a:xfrm>
            <a:off x="457200" y="2514600"/>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4" name="Picture Placeholder 3"/>
          <p:cNvSpPr>
            <a:spLocks noGrp="1"/>
          </p:cNvSpPr>
          <p:nvPr>
            <p:ph type="pic" sz="quarter" idx="29" hasCustomPrompt="1"/>
          </p:nvPr>
        </p:nvSpPr>
        <p:spPr>
          <a:xfrm>
            <a:off x="457200" y="2718038"/>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99" name="Picture Placeholder 3"/>
          <p:cNvSpPr>
            <a:spLocks noGrp="1"/>
          </p:cNvSpPr>
          <p:nvPr>
            <p:ph type="pic" sz="quarter" idx="30" hasCustomPrompt="1"/>
          </p:nvPr>
        </p:nvSpPr>
        <p:spPr>
          <a:xfrm>
            <a:off x="457200" y="3662019"/>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96" name="Text Placeholder 95"/>
          <p:cNvSpPr>
            <a:spLocks noGrp="1"/>
          </p:cNvSpPr>
          <p:nvPr>
            <p:ph type="body" sz="quarter" idx="31" hasCustomPrompt="1"/>
          </p:nvPr>
        </p:nvSpPr>
        <p:spPr>
          <a:xfrm>
            <a:off x="1030662" y="3662019"/>
            <a:ext cx="3383280"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2" name="Text Placeholder 9"/>
          <p:cNvSpPr>
            <a:spLocks noGrp="1"/>
          </p:cNvSpPr>
          <p:nvPr>
            <p:ph type="body" sz="quarter" idx="32" hasCustomPrompt="1"/>
          </p:nvPr>
        </p:nvSpPr>
        <p:spPr>
          <a:xfrm>
            <a:off x="1030663" y="4146997"/>
            <a:ext cx="3383280"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11" name="Picture Placeholder 3"/>
          <p:cNvSpPr>
            <a:spLocks noGrp="1"/>
          </p:cNvSpPr>
          <p:nvPr>
            <p:ph type="pic" sz="quarter" idx="39" hasCustomPrompt="1"/>
          </p:nvPr>
        </p:nvSpPr>
        <p:spPr>
          <a:xfrm>
            <a:off x="4724401" y="2718828"/>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112" name="Text Placeholder 95"/>
          <p:cNvSpPr>
            <a:spLocks noGrp="1"/>
          </p:cNvSpPr>
          <p:nvPr>
            <p:ph type="body" sz="quarter" idx="40" hasCustomPrompt="1"/>
          </p:nvPr>
        </p:nvSpPr>
        <p:spPr>
          <a:xfrm>
            <a:off x="5297864" y="2718829"/>
            <a:ext cx="3383280"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13" name="Text Placeholder 9"/>
          <p:cNvSpPr>
            <a:spLocks noGrp="1"/>
          </p:cNvSpPr>
          <p:nvPr>
            <p:ph type="body" sz="quarter" idx="41" hasCustomPrompt="1"/>
          </p:nvPr>
        </p:nvSpPr>
        <p:spPr>
          <a:xfrm>
            <a:off x="5297864" y="3203806"/>
            <a:ext cx="3383280"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35" name="Picture Placeholder 3"/>
          <p:cNvSpPr>
            <a:spLocks noGrp="1"/>
          </p:cNvSpPr>
          <p:nvPr>
            <p:ph type="pic" sz="quarter" idx="42" hasCustomPrompt="1"/>
          </p:nvPr>
        </p:nvSpPr>
        <p:spPr>
          <a:xfrm>
            <a:off x="4724401" y="3662019"/>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36" name="Text Placeholder 95"/>
          <p:cNvSpPr>
            <a:spLocks noGrp="1"/>
          </p:cNvSpPr>
          <p:nvPr>
            <p:ph type="body" sz="quarter" idx="43" hasCustomPrompt="1"/>
          </p:nvPr>
        </p:nvSpPr>
        <p:spPr>
          <a:xfrm>
            <a:off x="5297864" y="3662019"/>
            <a:ext cx="3383280"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37" name="Text Placeholder 9"/>
          <p:cNvSpPr>
            <a:spLocks noGrp="1"/>
          </p:cNvSpPr>
          <p:nvPr>
            <p:ph type="body" sz="quarter" idx="44" hasCustomPrompt="1"/>
          </p:nvPr>
        </p:nvSpPr>
        <p:spPr>
          <a:xfrm>
            <a:off x="5297864" y="4146997"/>
            <a:ext cx="3383280"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7"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Tree>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Overlay Text Left - Charcoal">
    <p:spTree>
      <p:nvGrpSpPr>
        <p:cNvPr id="1" name=""/>
        <p:cNvGrpSpPr/>
        <p:nvPr/>
      </p:nvGrpSpPr>
      <p:grpSpPr>
        <a:xfrm>
          <a:off x="0" y="0"/>
          <a:ext cx="0" cy="0"/>
          <a:chOff x="0" y="0"/>
          <a:chExt cx="0" cy="0"/>
        </a:xfrm>
      </p:grpSpPr>
      <p:sp>
        <p:nvSpPr>
          <p:cNvPr id="36867" name="Rectangle 1027"/>
          <p:cNvSpPr>
            <a:spLocks noGrp="1" noChangeArrowheads="1"/>
          </p:cNvSpPr>
          <p:nvPr>
            <p:ph type="ctrTitle" hasCustomPrompt="1"/>
          </p:nvPr>
        </p:nvSpPr>
        <p:spPr>
          <a:xfrm>
            <a:off x="0" y="0"/>
            <a:ext cx="9144000" cy="5143500"/>
          </a:xfrm>
          <a:prstGeom prst="rect">
            <a:avLst/>
          </a:prstGeom>
          <a:solidFill>
            <a:schemeClr val="tx1">
              <a:alpha val="80000"/>
            </a:schemeClr>
          </a:solidFill>
        </p:spPr>
        <p:txBody>
          <a:bodyPr lIns="411480" tIns="411480" rIns="4572000" bIns="2651760" anchor="b" anchorCtr="0"/>
          <a:lstStyle>
            <a:lvl1pPr algn="l">
              <a:lnSpc>
                <a:spcPts val="2700"/>
              </a:lnSpc>
              <a:defRPr sz="2700" b="0" cap="none" baseline="0">
                <a:solidFill>
                  <a:schemeClr val="bg1"/>
                </a:solidFill>
                <a:latin typeface="+mj-lt"/>
              </a:defRPr>
            </a:lvl1pPr>
          </a:lstStyle>
          <a:p>
            <a:r>
              <a:rPr lang="en-US"/>
              <a:t>Click to edit master title style</a:t>
            </a:r>
            <a:endParaRPr lang="en-GB"/>
          </a:p>
        </p:txBody>
      </p:sp>
      <p:sp>
        <p:nvSpPr>
          <p:cNvPr id="5" name="Picture Placeholder 4"/>
          <p:cNvSpPr>
            <a:spLocks noGrp="1"/>
          </p:cNvSpPr>
          <p:nvPr>
            <p:ph type="pic" sz="quarter" idx="12" hasCustomPrompt="1"/>
          </p:nvPr>
        </p:nvSpPr>
        <p:spPr>
          <a:xfrm>
            <a:off x="0" y="0"/>
            <a:ext cx="9144000" cy="5143500"/>
          </a:xfrm>
          <a:noFill/>
        </p:spPr>
        <p:txBody>
          <a:bodyPr lIns="1828800" tIns="4937760" rIns="1828800" bIns="3657600" anchor="ctr" anchorCtr="0">
            <a:noAutofit/>
          </a:bodyPr>
          <a:lstStyle>
            <a:lvl1pPr marL="0" indent="0" algn="ctr">
              <a:buNone/>
              <a:defRPr>
                <a:solidFill>
                  <a:schemeClr val="tx2"/>
                </a:solidFill>
              </a:defRPr>
            </a:lvl1pPr>
          </a:lstStyle>
          <a:p>
            <a:r>
              <a:rPr lang="en-US"/>
              <a:t>Click icon to insert an image, change to Black and White then right click image and “SEND TO BACK”</a:t>
            </a:r>
          </a:p>
        </p:txBody>
      </p:sp>
      <p:sp>
        <p:nvSpPr>
          <p:cNvPr id="36868" name="Rectangle 1028"/>
          <p:cNvSpPr>
            <a:spLocks noGrp="1" noChangeArrowheads="1"/>
          </p:cNvSpPr>
          <p:nvPr>
            <p:ph type="subTitle" idx="1" hasCustomPrompt="1"/>
          </p:nvPr>
        </p:nvSpPr>
        <p:spPr>
          <a:xfrm>
            <a:off x="419100" y="2702052"/>
            <a:ext cx="4114800" cy="955548"/>
          </a:xfrm>
          <a:prstGeom prst="rect">
            <a:avLst/>
          </a:prstGeom>
        </p:spPr>
        <p:txBody>
          <a:bodyPr lIns="0" tIns="0" rIns="0" bIns="0" anchor="t" anchorCtr="0">
            <a:noAutofit/>
          </a:bodyPr>
          <a:lstStyle>
            <a:lvl1pPr marL="0" marR="0" indent="0" algn="l" defTabSz="685783" rtl="0" eaLnBrk="1" fontAlgn="auto" latinLnBrk="0" hangingPunct="1">
              <a:lnSpc>
                <a:spcPct val="100000"/>
              </a:lnSpc>
              <a:spcBef>
                <a:spcPts val="113"/>
              </a:spcBef>
              <a:spcAft>
                <a:spcPts val="113"/>
              </a:spcAft>
              <a:buClr>
                <a:srgbClr val="77787B"/>
              </a:buClr>
              <a:buSzPct val="100000"/>
              <a:buFont typeface="Wingdings" pitchFamily="2" charset="2"/>
              <a:buNone/>
              <a:tabLst/>
              <a:defRPr kumimoji="0" lang="en-GB" sz="12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685783" rtl="0" eaLnBrk="1" fontAlgn="auto" latinLnBrk="0" hangingPunct="1">
              <a:lnSpc>
                <a:spcPts val="1200"/>
              </a:lnSpc>
              <a:spcBef>
                <a:spcPts val="113"/>
              </a:spcBef>
              <a:spcAft>
                <a:spcPts val="113"/>
              </a:spcAft>
              <a:buClr>
                <a:srgbClr val="77787B"/>
              </a:buClr>
              <a:buSzPct val="100000"/>
              <a:buFont typeface="Wingdings" pitchFamily="2" charset="2"/>
              <a:buNone/>
              <a:tabLst/>
              <a:defRPr/>
            </a:pPr>
            <a:r>
              <a:rPr lang="en-US"/>
              <a:t>Click To Edit Master Subtitle Style</a:t>
            </a:r>
            <a:r>
              <a:rPr lang="en-GB"/>
              <a:t> </a:t>
            </a:r>
            <a:r>
              <a:rPr lang="en-US"/>
              <a:t>Click To Edit Master Subtitle Style</a:t>
            </a:r>
            <a:endParaRPr lang="en-GB"/>
          </a:p>
        </p:txBody>
      </p:sp>
      <p:sp>
        <p:nvSpPr>
          <p:cNvPr id="12" name="SmartArt Placeholder 11"/>
          <p:cNvSpPr>
            <a:spLocks noGrp="1"/>
          </p:cNvSpPr>
          <p:nvPr>
            <p:ph type="dgm" sz="quarter" idx="14" hasCustomPrompt="1"/>
          </p:nvPr>
        </p:nvSpPr>
        <p:spPr>
          <a:xfrm>
            <a:off x="419100" y="2514600"/>
            <a:ext cx="914400" cy="61722"/>
          </a:xfrm>
          <a:solidFill>
            <a:schemeClr val="bg1"/>
          </a:solidFill>
        </p:spPr>
        <p:txBody>
          <a:bodyPr lIns="0" tIns="0" rIns="0" bIns="0" anchor="ctr">
            <a:noAutofit/>
          </a:bodyPr>
          <a:lstStyle>
            <a:lvl1pPr marL="0" indent="0">
              <a:buNone/>
              <a:defRPr sz="600" baseline="0"/>
            </a:lvl1pPr>
          </a:lstStyle>
          <a:p>
            <a:r>
              <a:rPr lang="en-US"/>
              <a:t> </a:t>
            </a:r>
          </a:p>
        </p:txBody>
      </p:sp>
      <p:sp>
        <p:nvSpPr>
          <p:cNvPr id="2" name="Footer Placeholder 1"/>
          <p:cNvSpPr>
            <a:spLocks noGrp="1"/>
          </p:cNvSpPr>
          <p:nvPr>
            <p:ph type="ftr" sz="quarter" idx="15"/>
          </p:nvPr>
        </p:nvSpPr>
        <p:spPr/>
        <p:txBody>
          <a:bodyPr/>
          <a:lstStyle/>
          <a:p>
            <a:pPr algn="l">
              <a:defRPr/>
            </a:pPr>
            <a:r>
              <a:rPr lang="en-US">
                <a:cs typeface="Arial" charset="0"/>
              </a:rPr>
              <a:t>© </a:t>
            </a:r>
            <a:r>
              <a:rPr lang="en-US" kern="0">
                <a:cs typeface="Arial" charset="0"/>
              </a:rPr>
              <a:t>Euromonitor</a:t>
            </a:r>
            <a:r>
              <a:rPr lang="en-US">
                <a:cs typeface="Arial" charset="0"/>
              </a:rPr>
              <a:t> Internation</a:t>
            </a:r>
            <a:r>
              <a:rPr lang="en-US">
                <a:cs typeface="Tahoma" pitchFamily="34" charset="0"/>
              </a:rPr>
              <a:t>al</a:t>
            </a:r>
          </a:p>
        </p:txBody>
      </p:sp>
      <p:sp>
        <p:nvSpPr>
          <p:cNvPr id="3" name="Slide Number Placeholder 2"/>
          <p:cNvSpPr>
            <a:spLocks noGrp="1"/>
          </p:cNvSpPr>
          <p:nvPr>
            <p:ph type="sldNum" sz="quarter" idx="16"/>
          </p:nvPr>
        </p:nvSpPr>
        <p:spPr/>
        <p:txBody>
          <a:bodyPr/>
          <a:lstStyle/>
          <a:p>
            <a:fld id="{5F8EC74F-F43D-B546-84DB-988CF7340E3A}" type="slidenum">
              <a:rPr lang="en-US" smtClean="0"/>
              <a:pPr/>
              <a:t>‹#›</a:t>
            </a:fld>
            <a:endParaRPr lang="en-US"/>
          </a:p>
        </p:txBody>
      </p:sp>
    </p:spTree>
    <p:extLst>
      <p:ext uri="{BB962C8B-B14F-4D97-AF65-F5344CB8AC3E}">
        <p14:creationId xmlns:p14="http://schemas.microsoft.com/office/powerpoint/2010/main" val="3946471722"/>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OC Overview 5up">
    <p:spTree>
      <p:nvGrpSpPr>
        <p:cNvPr id="1" name=""/>
        <p:cNvGrpSpPr/>
        <p:nvPr/>
      </p:nvGrpSpPr>
      <p:grpSpPr>
        <a:xfrm>
          <a:off x="0" y="0"/>
          <a:ext cx="0" cy="0"/>
          <a:chOff x="0" y="0"/>
          <a:chExt cx="0" cy="0"/>
        </a:xfrm>
      </p:grpSpPr>
      <p:sp>
        <p:nvSpPr>
          <p:cNvPr id="2" name="TextBox 1"/>
          <p:cNvSpPr txBox="1"/>
          <p:nvPr userDrawn="1"/>
        </p:nvSpPr>
        <p:spPr>
          <a:xfrm>
            <a:off x="2133600" y="342900"/>
            <a:ext cx="4876800" cy="457200"/>
          </a:xfrm>
          <a:prstGeom prst="rect">
            <a:avLst/>
          </a:prstGeom>
        </p:spPr>
        <p:txBody>
          <a:bodyPr vert="horz" wrap="square" lIns="0" tIns="0" rIns="0" bIns="0" rtlCol="0" anchor="ctr" anchorCtr="0">
            <a:noAutofit/>
          </a:bodyPr>
          <a:lstStyle/>
          <a:p>
            <a:pPr marL="0" marR="0" indent="0" algn="ctr"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4572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6" name="Picture Placeholder 5"/>
          <p:cNvSpPr>
            <a:spLocks noGrp="1"/>
          </p:cNvSpPr>
          <p:nvPr>
            <p:ph type="pic" sz="quarter" idx="13"/>
          </p:nvPr>
        </p:nvSpPr>
        <p:spPr>
          <a:xfrm>
            <a:off x="457200" y="1257299"/>
            <a:ext cx="1524000" cy="1005840"/>
          </a:xfrm>
          <a:prstGeom prst="rect">
            <a:avLst/>
          </a:prstGeom>
        </p:spPr>
        <p:txBody>
          <a:bodyPr>
            <a:noAutofit/>
          </a:bodyPr>
          <a:lstStyle>
            <a:lvl1pPr marL="0" indent="0">
              <a:buNone/>
              <a:defRPr/>
            </a:lvl1pPr>
          </a:lstStyle>
          <a:p>
            <a:r>
              <a:rPr lang="en-US"/>
              <a:t>Click icon to add picture</a:t>
            </a:r>
          </a:p>
        </p:txBody>
      </p:sp>
      <p:sp>
        <p:nvSpPr>
          <p:cNvPr id="8" name="Text Placeholder 7"/>
          <p:cNvSpPr>
            <a:spLocks noGrp="1"/>
          </p:cNvSpPr>
          <p:nvPr>
            <p:ph type="body" sz="quarter" idx="14" hasCustomPrompt="1"/>
          </p:nvPr>
        </p:nvSpPr>
        <p:spPr>
          <a:xfrm>
            <a:off x="4572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0" name="Text Placeholder 9"/>
          <p:cNvSpPr>
            <a:spLocks noGrp="1"/>
          </p:cNvSpPr>
          <p:nvPr>
            <p:ph type="body" sz="quarter" idx="15" hasCustomPrompt="1"/>
          </p:nvPr>
        </p:nvSpPr>
        <p:spPr>
          <a:xfrm>
            <a:off x="4572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4" name="Rectangle 13"/>
          <p:cNvSpPr/>
          <p:nvPr userDrawn="1"/>
        </p:nvSpPr>
        <p:spPr>
          <a:xfrm>
            <a:off x="21336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5" name="Picture Placeholder 5"/>
          <p:cNvSpPr>
            <a:spLocks noGrp="1"/>
          </p:cNvSpPr>
          <p:nvPr>
            <p:ph type="pic" sz="quarter" idx="16"/>
          </p:nvPr>
        </p:nvSpPr>
        <p:spPr>
          <a:xfrm>
            <a:off x="2133600" y="1257299"/>
            <a:ext cx="1524000" cy="1005840"/>
          </a:xfrm>
          <a:prstGeom prst="rect">
            <a:avLst/>
          </a:prstGeom>
        </p:spPr>
        <p:txBody>
          <a:bodyPr>
            <a:noAutofit/>
          </a:bodyPr>
          <a:lstStyle>
            <a:lvl1pPr marL="0" indent="0">
              <a:buNone/>
              <a:defRPr/>
            </a:lvl1pPr>
          </a:lstStyle>
          <a:p>
            <a:r>
              <a:rPr lang="en-US"/>
              <a:t>Click icon to add picture</a:t>
            </a:r>
          </a:p>
        </p:txBody>
      </p:sp>
      <p:sp>
        <p:nvSpPr>
          <p:cNvPr id="16" name="Text Placeholder 7"/>
          <p:cNvSpPr>
            <a:spLocks noGrp="1"/>
          </p:cNvSpPr>
          <p:nvPr>
            <p:ph type="body" sz="quarter" idx="17" hasCustomPrompt="1"/>
          </p:nvPr>
        </p:nvSpPr>
        <p:spPr>
          <a:xfrm>
            <a:off x="21336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7" name="Text Placeholder 9"/>
          <p:cNvSpPr>
            <a:spLocks noGrp="1"/>
          </p:cNvSpPr>
          <p:nvPr>
            <p:ph type="body" sz="quarter" idx="18" hasCustomPrompt="1"/>
          </p:nvPr>
        </p:nvSpPr>
        <p:spPr>
          <a:xfrm>
            <a:off x="21336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8" name="Rectangle 17"/>
          <p:cNvSpPr/>
          <p:nvPr userDrawn="1"/>
        </p:nvSpPr>
        <p:spPr>
          <a:xfrm>
            <a:off x="38100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9" name="Picture Placeholder 5"/>
          <p:cNvSpPr>
            <a:spLocks noGrp="1"/>
          </p:cNvSpPr>
          <p:nvPr>
            <p:ph type="pic" sz="quarter" idx="19"/>
          </p:nvPr>
        </p:nvSpPr>
        <p:spPr>
          <a:xfrm>
            <a:off x="3810000" y="1257299"/>
            <a:ext cx="1524000" cy="1005840"/>
          </a:xfrm>
          <a:prstGeom prst="rect">
            <a:avLst/>
          </a:prstGeom>
        </p:spPr>
        <p:txBody>
          <a:bodyPr>
            <a:noAutofit/>
          </a:bodyPr>
          <a:lstStyle>
            <a:lvl1pPr marL="0" indent="0">
              <a:buNone/>
              <a:defRPr/>
            </a:lvl1pPr>
          </a:lstStyle>
          <a:p>
            <a:r>
              <a:rPr lang="en-US"/>
              <a:t>Click icon to add picture</a:t>
            </a:r>
          </a:p>
        </p:txBody>
      </p:sp>
      <p:sp>
        <p:nvSpPr>
          <p:cNvPr id="20" name="Text Placeholder 7"/>
          <p:cNvSpPr>
            <a:spLocks noGrp="1"/>
          </p:cNvSpPr>
          <p:nvPr>
            <p:ph type="body" sz="quarter" idx="20" hasCustomPrompt="1"/>
          </p:nvPr>
        </p:nvSpPr>
        <p:spPr>
          <a:xfrm>
            <a:off x="38100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1" name="Text Placeholder 9"/>
          <p:cNvSpPr>
            <a:spLocks noGrp="1"/>
          </p:cNvSpPr>
          <p:nvPr>
            <p:ph type="body" sz="quarter" idx="21" hasCustomPrompt="1"/>
          </p:nvPr>
        </p:nvSpPr>
        <p:spPr>
          <a:xfrm>
            <a:off x="38100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22" name="Rectangle 21"/>
          <p:cNvSpPr/>
          <p:nvPr userDrawn="1"/>
        </p:nvSpPr>
        <p:spPr>
          <a:xfrm>
            <a:off x="54864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23" name="Picture Placeholder 5"/>
          <p:cNvSpPr>
            <a:spLocks noGrp="1"/>
          </p:cNvSpPr>
          <p:nvPr>
            <p:ph type="pic" sz="quarter" idx="22"/>
          </p:nvPr>
        </p:nvSpPr>
        <p:spPr>
          <a:xfrm>
            <a:off x="5486400" y="1257299"/>
            <a:ext cx="1524000" cy="1005840"/>
          </a:xfrm>
          <a:prstGeom prst="rect">
            <a:avLst/>
          </a:prstGeom>
        </p:spPr>
        <p:txBody>
          <a:bodyPr>
            <a:noAutofit/>
          </a:bodyPr>
          <a:lstStyle>
            <a:lvl1pPr marL="0" indent="0">
              <a:buNone/>
              <a:defRPr/>
            </a:lvl1pPr>
          </a:lstStyle>
          <a:p>
            <a:r>
              <a:rPr lang="en-US"/>
              <a:t>Click icon to add picture</a:t>
            </a:r>
          </a:p>
        </p:txBody>
      </p:sp>
      <p:sp>
        <p:nvSpPr>
          <p:cNvPr id="24" name="Text Placeholder 7"/>
          <p:cNvSpPr>
            <a:spLocks noGrp="1"/>
          </p:cNvSpPr>
          <p:nvPr>
            <p:ph type="body" sz="quarter" idx="23" hasCustomPrompt="1"/>
          </p:nvPr>
        </p:nvSpPr>
        <p:spPr>
          <a:xfrm>
            <a:off x="54864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5" name="Text Placeholder 9"/>
          <p:cNvSpPr>
            <a:spLocks noGrp="1"/>
          </p:cNvSpPr>
          <p:nvPr>
            <p:ph type="body" sz="quarter" idx="24" hasCustomPrompt="1"/>
          </p:nvPr>
        </p:nvSpPr>
        <p:spPr>
          <a:xfrm>
            <a:off x="54864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26" name="Rectangle 25"/>
          <p:cNvSpPr/>
          <p:nvPr userDrawn="1"/>
        </p:nvSpPr>
        <p:spPr>
          <a:xfrm>
            <a:off x="71628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27" name="Picture Placeholder 5"/>
          <p:cNvSpPr>
            <a:spLocks noGrp="1"/>
          </p:cNvSpPr>
          <p:nvPr>
            <p:ph type="pic" sz="quarter" idx="25"/>
          </p:nvPr>
        </p:nvSpPr>
        <p:spPr>
          <a:xfrm>
            <a:off x="7162800" y="1257299"/>
            <a:ext cx="1524000" cy="1005840"/>
          </a:xfrm>
          <a:prstGeom prst="rect">
            <a:avLst/>
          </a:prstGeom>
        </p:spPr>
        <p:txBody>
          <a:bodyPr>
            <a:noAutofit/>
          </a:bodyPr>
          <a:lstStyle>
            <a:lvl1pPr marL="0" indent="0">
              <a:buNone/>
              <a:defRPr/>
            </a:lvl1pPr>
          </a:lstStyle>
          <a:p>
            <a:r>
              <a:rPr lang="en-US"/>
              <a:t>Click icon to add picture</a:t>
            </a:r>
          </a:p>
        </p:txBody>
      </p:sp>
      <p:sp>
        <p:nvSpPr>
          <p:cNvPr id="28" name="Text Placeholder 7"/>
          <p:cNvSpPr>
            <a:spLocks noGrp="1"/>
          </p:cNvSpPr>
          <p:nvPr>
            <p:ph type="body" sz="quarter" idx="26" hasCustomPrompt="1"/>
          </p:nvPr>
        </p:nvSpPr>
        <p:spPr>
          <a:xfrm>
            <a:off x="71628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9" name="Text Placeholder 9"/>
          <p:cNvSpPr>
            <a:spLocks noGrp="1"/>
          </p:cNvSpPr>
          <p:nvPr>
            <p:ph type="body" sz="quarter" idx="27" hasCustomPrompt="1"/>
          </p:nvPr>
        </p:nvSpPr>
        <p:spPr>
          <a:xfrm>
            <a:off x="71628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30" name="Rectangle 29"/>
          <p:cNvSpPr/>
          <p:nvPr userDrawn="1"/>
        </p:nvSpPr>
        <p:spPr>
          <a:xfrm>
            <a:off x="4053840" y="873760"/>
            <a:ext cx="1036320" cy="14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OC Overview - Image">
    <p:spTree>
      <p:nvGrpSpPr>
        <p:cNvPr id="1" name=""/>
        <p:cNvGrpSpPr/>
        <p:nvPr/>
      </p:nvGrpSpPr>
      <p:grpSpPr>
        <a:xfrm>
          <a:off x="0" y="0"/>
          <a:ext cx="0" cy="0"/>
          <a:chOff x="0" y="0"/>
          <a:chExt cx="0" cy="0"/>
        </a:xfrm>
      </p:grpSpPr>
      <p:sp>
        <p:nvSpPr>
          <p:cNvPr id="9" name="Text Placeholder 8"/>
          <p:cNvSpPr>
            <a:spLocks noGrp="1"/>
          </p:cNvSpPr>
          <p:nvPr>
            <p:ph type="body" sz="quarter" idx="15" hasCustomPrompt="1"/>
          </p:nvPr>
        </p:nvSpPr>
        <p:spPr>
          <a:xfrm>
            <a:off x="4572000" y="0"/>
            <a:ext cx="4572000" cy="5143500"/>
          </a:xfrm>
          <a:prstGeom prst="rect">
            <a:avLst/>
          </a:prstGeom>
          <a:gradFill>
            <a:gsLst>
              <a:gs pos="5000">
                <a:srgbClr val="FF6A13">
                  <a:alpha val="80000"/>
                </a:srgbClr>
              </a:gs>
              <a:gs pos="100000">
                <a:srgbClr val="F1B434">
                  <a:alpha val="80000"/>
                </a:srgbClr>
              </a:gs>
            </a:gsLst>
            <a:lin ang="0" scaled="1"/>
          </a:gradFill>
        </p:spPr>
        <p:txBody>
          <a:bodyPr anchor="b">
            <a:noAutofit/>
          </a:bodyPr>
          <a:lstStyle>
            <a:lvl1pPr marL="0" indent="0">
              <a:buNone/>
              <a:defRPr sz="600" baseline="0"/>
            </a:lvl1pPr>
            <a:lvl2pPr marL="0" indent="0">
              <a:buNone/>
              <a:defRPr sz="600"/>
            </a:lvl2pPr>
            <a:lvl3pPr marL="0" indent="0">
              <a:buNone/>
              <a:defRPr sz="600"/>
            </a:lvl3pPr>
            <a:lvl4pPr marL="0" indent="0">
              <a:buNone/>
              <a:defRPr sz="600"/>
            </a:lvl4pPr>
            <a:lvl5pPr marL="0" indent="0">
              <a:buNone/>
              <a:defRPr sz="600"/>
            </a:lvl5pPr>
          </a:lstStyle>
          <a:p>
            <a:pPr lvl="0"/>
            <a:r>
              <a:rPr lang="en-US"/>
              <a:t>  </a:t>
            </a:r>
          </a:p>
        </p:txBody>
      </p:sp>
      <p:sp>
        <p:nvSpPr>
          <p:cNvPr id="6" name="Picture Placeholder 5"/>
          <p:cNvSpPr>
            <a:spLocks noGrp="1"/>
          </p:cNvSpPr>
          <p:nvPr>
            <p:ph type="pic" sz="quarter" idx="13" hasCustomPrompt="1"/>
          </p:nvPr>
        </p:nvSpPr>
        <p:spPr>
          <a:xfrm>
            <a:off x="4572000" y="0"/>
            <a:ext cx="4572000" cy="5143500"/>
          </a:xfrm>
          <a:prstGeom prst="rect">
            <a:avLst/>
          </a:prstGeom>
          <a:noFill/>
        </p:spPr>
        <p:txBody>
          <a:bodyPr lIns="365760" tIns="548640" rIns="822960" anchor="t">
            <a:noAutofit/>
          </a:bodyPr>
          <a:lstStyle>
            <a:lvl1pPr marL="0" marR="0" indent="0" algn="l" defTabSz="914400" rtl="0" eaLnBrk="1" fontAlgn="auto" latinLnBrk="0" hangingPunct="1">
              <a:lnSpc>
                <a:spcPts val="1900"/>
              </a:lnSpc>
              <a:spcBef>
                <a:spcPts val="150"/>
              </a:spcBef>
              <a:spcAft>
                <a:spcPts val="150"/>
              </a:spcAft>
              <a:buClrTx/>
              <a:buSzPct val="100000"/>
              <a:buFont typeface="Wingdings" charset="2"/>
              <a:buNone/>
              <a:tabLst/>
              <a:defRPr>
                <a:solidFill>
                  <a:schemeClr val="tx2"/>
                </a:solidFill>
              </a:defRPr>
            </a:lvl1pPr>
          </a:lstStyle>
          <a:p>
            <a:r>
              <a:rPr lang="en-US"/>
              <a:t>Click icon to insert an image, change to Black and White then right click image and “SEND TO BACK”</a:t>
            </a:r>
          </a:p>
          <a:p>
            <a:endParaRPr lang="en-US"/>
          </a:p>
        </p:txBody>
      </p:sp>
      <p:sp>
        <p:nvSpPr>
          <p:cNvPr id="2" name="TextBox 1"/>
          <p:cNvSpPr txBox="1"/>
          <p:nvPr userDrawn="1"/>
        </p:nvSpPr>
        <p:spPr>
          <a:xfrm>
            <a:off x="304800" y="342900"/>
            <a:ext cx="4114800" cy="457200"/>
          </a:xfrm>
          <a:prstGeom prst="rect">
            <a:avLst/>
          </a:prstGeom>
        </p:spPr>
        <p:txBody>
          <a:bodyPr vert="horz" wrap="square" lIns="0" tIns="0" rIns="0" bIns="0" rtlCol="0" anchor="ctr"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304801" y="914400"/>
            <a:ext cx="949569"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5" name="Text Placeholder 4"/>
          <p:cNvSpPr>
            <a:spLocks noGrp="1"/>
          </p:cNvSpPr>
          <p:nvPr>
            <p:ph type="body" sz="quarter" idx="14" hasCustomPrompt="1"/>
          </p:nvPr>
        </p:nvSpPr>
        <p:spPr>
          <a:xfrm>
            <a:off x="304800" y="1143000"/>
            <a:ext cx="4114800" cy="3657600"/>
          </a:xfrm>
          <a:prstGeom prst="rect">
            <a:avLst/>
          </a:prstGeom>
        </p:spPr>
        <p:txBody>
          <a:bodyPr>
            <a:noAutofit/>
          </a:bodyPr>
          <a:lstStyle>
            <a:lvl1pPr marL="0" indent="0">
              <a:lnSpc>
                <a:spcPct val="100000"/>
              </a:lnSpc>
              <a:spcBef>
                <a:spcPts val="600"/>
              </a:spcBef>
              <a:spcAft>
                <a:spcPts val="1000"/>
              </a:spcAft>
              <a:buFont typeface="Arial" charset="0"/>
              <a:buNone/>
              <a:defRPr sz="1600">
                <a:solidFill>
                  <a:schemeClr val="tx1"/>
                </a:solidFill>
                <a:latin typeface="+mj-lt"/>
              </a:defRPr>
            </a:lvl1pPr>
            <a:lvl2pPr marL="0" indent="0">
              <a:lnSpc>
                <a:spcPct val="100000"/>
              </a:lnSpc>
              <a:spcBef>
                <a:spcPts val="600"/>
              </a:spcBef>
              <a:spcAft>
                <a:spcPts val="1000"/>
              </a:spcAft>
              <a:buNone/>
              <a:defRPr sz="1600">
                <a:solidFill>
                  <a:schemeClr val="tx1"/>
                </a:solidFill>
                <a:latin typeface="+mj-lt"/>
              </a:defRPr>
            </a:lvl2pPr>
            <a:lvl3pPr marL="0" indent="0">
              <a:lnSpc>
                <a:spcPct val="100000"/>
              </a:lnSpc>
              <a:spcBef>
                <a:spcPts val="600"/>
              </a:spcBef>
              <a:spcAft>
                <a:spcPts val="1000"/>
              </a:spcAft>
              <a:buNone/>
              <a:defRPr sz="1600">
                <a:solidFill>
                  <a:schemeClr val="tx1"/>
                </a:solidFill>
                <a:latin typeface="+mj-lt"/>
              </a:defRPr>
            </a:lvl3pPr>
            <a:lvl4pPr marL="0" indent="0">
              <a:lnSpc>
                <a:spcPct val="100000"/>
              </a:lnSpc>
              <a:spcBef>
                <a:spcPts val="600"/>
              </a:spcBef>
              <a:spcAft>
                <a:spcPts val="1000"/>
              </a:spcAft>
              <a:buNone/>
              <a:defRPr sz="1600">
                <a:solidFill>
                  <a:schemeClr val="tx1"/>
                </a:solidFill>
                <a:latin typeface="+mj-lt"/>
              </a:defRPr>
            </a:lvl4pPr>
            <a:lvl5pPr marL="0" indent="0">
              <a:lnSpc>
                <a:spcPct val="100000"/>
              </a:lnSpc>
              <a:spcBef>
                <a:spcPts val="400"/>
              </a:spcBef>
              <a:spcAft>
                <a:spcPts val="1000"/>
              </a:spcAft>
              <a:buNone/>
              <a:defRPr sz="1600">
                <a:solidFill>
                  <a:schemeClr val="tx1"/>
                </a:solidFill>
                <a:latin typeface="+mj-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1548246" y="1265094"/>
            <a:ext cx="1340427" cy="911803"/>
          </a:xfrm>
          <a:prstGeom prst="rect">
            <a:avLst/>
          </a:prstGeom>
          <a:solidFill>
            <a:schemeClr val="accent1"/>
          </a:solidFill>
        </p:spPr>
        <p:txBody>
          <a:bodyPr vert="horz" wrap="square" lIns="91440" tIns="91440" rIns="91440" bIns="9144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1200" b="0" i="0" u="none" strike="noStrike" kern="1200" cap="none" spc="0" normalizeH="0" noProof="0">
                <a:ln>
                  <a:noFill/>
                </a:ln>
                <a:solidFill>
                  <a:schemeClr val="bg1"/>
                </a:solidFill>
                <a:effectLst/>
                <a:uLnTx/>
                <a:uFillTx/>
                <a:latin typeface="Arial" pitchFamily="34" charset="0"/>
                <a:ea typeface="+mj-ea"/>
                <a:cs typeface="+mj-cs"/>
              </a:rPr>
              <a:t>Use this layout for more then 5 sections with an image</a:t>
            </a:r>
          </a:p>
        </p:txBody>
      </p:sp>
      <p:sp>
        <p:nvSpPr>
          <p:cNvPr id="10" name="Rectangle 9"/>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2"/>
                </a:solidFill>
                <a:cs typeface="Arial" charset="0"/>
              </a:rPr>
              <a:t>© </a:t>
            </a:r>
            <a:r>
              <a:rPr lang="en-US" sz="800" kern="0" err="1">
                <a:solidFill>
                  <a:schemeClr val="bg2"/>
                </a:solidFill>
                <a:cs typeface="Arial" charset="0"/>
              </a:rPr>
              <a:t>Euromonitor</a:t>
            </a:r>
            <a:r>
              <a:rPr lang="en-US" sz="800">
                <a:solidFill>
                  <a:schemeClr val="bg2"/>
                </a:solidFill>
                <a:cs typeface="Arial" charset="0"/>
              </a:rPr>
              <a:t> Internation</a:t>
            </a:r>
            <a:r>
              <a:rPr lang="en-US" sz="800">
                <a:solidFill>
                  <a:schemeClr val="bg2"/>
                </a:solidFill>
                <a:cs typeface="Tahoma" pitchFamily="34" charset="0"/>
              </a:rPr>
              <a:t>al</a:t>
            </a:r>
          </a:p>
        </p:txBody>
      </p:sp>
      <p:sp>
        <p:nvSpPr>
          <p:cNvPr id="11" name="Rectangle 10"/>
          <p:cNvSpPr/>
          <p:nvPr userDrawn="1"/>
        </p:nvSpPr>
        <p:spPr>
          <a:xfrm>
            <a:off x="8686800" y="1"/>
            <a:ext cx="457200" cy="228600"/>
          </a:xfrm>
          <a:prstGeom prst="rect">
            <a:avLst/>
          </a:prstGeom>
          <a:noFill/>
        </p:spPr>
        <p:txBody>
          <a:bodyPr vert="horz" lIns="0" tIns="0" rIns="155448" bIns="0" rtlCol="0" anchor="ctr">
            <a:noAutofit/>
          </a:bodyPr>
          <a:lstStyle/>
          <a:p>
            <a:pPr lvl="0" algn="r"/>
            <a:fld id="{5F8EC74F-F43D-B546-84DB-988CF7340E3A}" type="slidenum">
              <a:rPr lang="en-US" sz="900" smtClean="0">
                <a:solidFill>
                  <a:schemeClr val="bg1"/>
                </a:solidFill>
              </a:rPr>
              <a:pPr lvl="0" algn="r"/>
              <a:t>‹#›</a:t>
            </a:fld>
            <a:endParaRPr lang="en-US" sz="900">
              <a:solidFill>
                <a:schemeClr val="bg1"/>
              </a:solidFill>
            </a:endParaRPr>
          </a:p>
        </p:txBody>
      </p:sp>
      <p:sp>
        <p:nvSpPr>
          <p:cNvPr id="12" name="Picture Placeholder 11">
            <a:extLst>
              <a:ext uri="{FF2B5EF4-FFF2-40B4-BE49-F238E27FC236}">
                <a16:creationId xmlns:a16="http://schemas.microsoft.com/office/drawing/2014/main" id="{BA918421-7BAD-244D-A439-3C0CC5466E27}"/>
              </a:ext>
            </a:extLst>
          </p:cNvPr>
          <p:cNvSpPr>
            <a:spLocks noGrp="1"/>
          </p:cNvSpPr>
          <p:nvPr>
            <p:ph type="pic" sz="quarter" idx="16"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OC Overview - No Image">
    <p:spTree>
      <p:nvGrpSpPr>
        <p:cNvPr id="1" name=""/>
        <p:cNvGrpSpPr/>
        <p:nvPr/>
      </p:nvGrpSpPr>
      <p:grpSpPr>
        <a:xfrm>
          <a:off x="0" y="0"/>
          <a:ext cx="0" cy="0"/>
          <a:chOff x="0" y="0"/>
          <a:chExt cx="0" cy="0"/>
        </a:xfrm>
      </p:grpSpPr>
      <p:sp>
        <p:nvSpPr>
          <p:cNvPr id="2" name="TextBox 1"/>
          <p:cNvSpPr txBox="1"/>
          <p:nvPr userDrawn="1"/>
        </p:nvSpPr>
        <p:spPr>
          <a:xfrm>
            <a:off x="304800" y="342900"/>
            <a:ext cx="4114800" cy="457200"/>
          </a:xfrm>
          <a:prstGeom prst="rect">
            <a:avLst/>
          </a:prstGeom>
        </p:spPr>
        <p:txBody>
          <a:bodyPr vert="horz" wrap="square" lIns="0" tIns="0" rIns="0" bIns="0" rtlCol="0" anchor="ctr"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304801" y="914400"/>
            <a:ext cx="949569"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5" name="Text Placeholder 4"/>
          <p:cNvSpPr>
            <a:spLocks noGrp="1"/>
          </p:cNvSpPr>
          <p:nvPr>
            <p:ph type="body" sz="quarter" idx="14" hasCustomPrompt="1"/>
          </p:nvPr>
        </p:nvSpPr>
        <p:spPr>
          <a:xfrm>
            <a:off x="304800" y="1143000"/>
            <a:ext cx="4114800" cy="3657600"/>
          </a:xfrm>
          <a:prstGeom prst="rect">
            <a:avLst/>
          </a:prstGeom>
        </p:spPr>
        <p:txBody>
          <a:bodyPr>
            <a:noAutofit/>
          </a:bodyPr>
          <a:lstStyle>
            <a:lvl1pPr marL="0" indent="0">
              <a:lnSpc>
                <a:spcPct val="100000"/>
              </a:lnSpc>
              <a:spcBef>
                <a:spcPts val="600"/>
              </a:spcBef>
              <a:spcAft>
                <a:spcPts val="1000"/>
              </a:spcAft>
              <a:buFont typeface="Arial" charset="0"/>
              <a:buNone/>
              <a:defRPr sz="1600">
                <a:solidFill>
                  <a:schemeClr val="tx1"/>
                </a:solidFill>
                <a:latin typeface="+mj-lt"/>
              </a:defRPr>
            </a:lvl1pPr>
            <a:lvl2pPr marL="0" indent="0">
              <a:lnSpc>
                <a:spcPct val="100000"/>
              </a:lnSpc>
              <a:spcBef>
                <a:spcPts val="600"/>
              </a:spcBef>
              <a:spcAft>
                <a:spcPts val="1000"/>
              </a:spcAft>
              <a:buNone/>
              <a:defRPr sz="1600">
                <a:solidFill>
                  <a:schemeClr val="tx1"/>
                </a:solidFill>
                <a:latin typeface="+mj-lt"/>
              </a:defRPr>
            </a:lvl2pPr>
            <a:lvl3pPr marL="0" indent="0">
              <a:lnSpc>
                <a:spcPct val="100000"/>
              </a:lnSpc>
              <a:spcBef>
                <a:spcPts val="600"/>
              </a:spcBef>
              <a:spcAft>
                <a:spcPts val="1000"/>
              </a:spcAft>
              <a:buNone/>
              <a:defRPr sz="1600">
                <a:solidFill>
                  <a:schemeClr val="tx1"/>
                </a:solidFill>
                <a:latin typeface="+mj-lt"/>
              </a:defRPr>
            </a:lvl3pPr>
            <a:lvl4pPr marL="0" indent="0">
              <a:lnSpc>
                <a:spcPct val="100000"/>
              </a:lnSpc>
              <a:spcBef>
                <a:spcPts val="600"/>
              </a:spcBef>
              <a:spcAft>
                <a:spcPts val="1000"/>
              </a:spcAft>
              <a:buNone/>
              <a:defRPr sz="1600">
                <a:solidFill>
                  <a:schemeClr val="tx1"/>
                </a:solidFill>
                <a:latin typeface="+mj-lt"/>
              </a:defRPr>
            </a:lvl4pPr>
            <a:lvl5pPr marL="0" indent="0">
              <a:lnSpc>
                <a:spcPct val="100000"/>
              </a:lnSpc>
              <a:spcBef>
                <a:spcPts val="400"/>
              </a:spcBef>
              <a:spcAft>
                <a:spcPts val="1000"/>
              </a:spcAft>
              <a:buNone/>
              <a:defRPr sz="1600">
                <a:solidFill>
                  <a:schemeClr val="tx1"/>
                </a:solidFill>
                <a:latin typeface="+mj-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1620982" y="1257300"/>
            <a:ext cx="1340427" cy="911803"/>
          </a:xfrm>
          <a:prstGeom prst="rect">
            <a:avLst/>
          </a:prstGeom>
          <a:solidFill>
            <a:schemeClr val="accent1"/>
          </a:solidFill>
        </p:spPr>
        <p:txBody>
          <a:bodyPr vert="horz" wrap="square" lIns="91440" tIns="91440" rIns="91440" bIns="9144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1200" b="0" i="0" u="none" strike="noStrike" kern="1200" cap="none" spc="0" normalizeH="0" noProof="0">
                <a:ln>
                  <a:noFill/>
                </a:ln>
                <a:solidFill>
                  <a:schemeClr val="bg1"/>
                </a:solidFill>
                <a:effectLst/>
                <a:uLnTx/>
                <a:uFillTx/>
                <a:latin typeface="Arial" pitchFamily="34" charset="0"/>
                <a:ea typeface="+mj-ea"/>
                <a:cs typeface="+mj-cs"/>
              </a:rPr>
              <a:t>Use this layout for more then 5 sections without image</a:t>
            </a:r>
          </a:p>
        </p:txBody>
      </p:sp>
      <p:sp>
        <p:nvSpPr>
          <p:cNvPr id="6" name="Rectangle 5"/>
          <p:cNvSpPr/>
          <p:nvPr userDrawn="1"/>
        </p:nvSpPr>
        <p:spPr>
          <a:xfrm>
            <a:off x="4572000" y="0"/>
            <a:ext cx="4572000" cy="5143500"/>
          </a:xfrm>
          <a:prstGeom prst="rect">
            <a:avLst/>
          </a:prstGeom>
          <a:gradFill>
            <a:gsLst>
              <a:gs pos="5000">
                <a:srgbClr val="FF6A13"/>
              </a:gs>
              <a:gs pos="100000">
                <a:srgbClr val="F1B43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2"/>
                </a:solidFill>
                <a:cs typeface="Arial" charset="0"/>
              </a:rPr>
              <a:t>© </a:t>
            </a:r>
            <a:r>
              <a:rPr lang="en-US" sz="800" kern="0" err="1">
                <a:solidFill>
                  <a:schemeClr val="bg2"/>
                </a:solidFill>
                <a:cs typeface="Arial" charset="0"/>
              </a:rPr>
              <a:t>Euromonitor</a:t>
            </a:r>
            <a:r>
              <a:rPr lang="en-US" sz="800">
                <a:solidFill>
                  <a:schemeClr val="bg2"/>
                </a:solidFill>
                <a:cs typeface="Arial" charset="0"/>
              </a:rPr>
              <a:t> Internation</a:t>
            </a:r>
            <a:r>
              <a:rPr lang="en-US" sz="800">
                <a:solidFill>
                  <a:schemeClr val="bg2"/>
                </a:solidFill>
                <a:cs typeface="Tahoma" pitchFamily="34" charset="0"/>
              </a:rPr>
              <a:t>al</a:t>
            </a:r>
          </a:p>
        </p:txBody>
      </p:sp>
      <p:sp>
        <p:nvSpPr>
          <p:cNvPr id="10" name="Rectangle 9"/>
          <p:cNvSpPr/>
          <p:nvPr userDrawn="1"/>
        </p:nvSpPr>
        <p:spPr>
          <a:xfrm>
            <a:off x="8686800" y="1"/>
            <a:ext cx="457200" cy="228600"/>
          </a:xfrm>
          <a:prstGeom prst="rect">
            <a:avLst/>
          </a:prstGeom>
          <a:noFill/>
        </p:spPr>
        <p:txBody>
          <a:bodyPr vert="horz" lIns="0" tIns="0" rIns="155448" bIns="0" rtlCol="0" anchor="ctr">
            <a:noAutofit/>
          </a:bodyPr>
          <a:lstStyle/>
          <a:p>
            <a:pPr lvl="0" algn="r"/>
            <a:fld id="{5F8EC74F-F43D-B546-84DB-988CF7340E3A}" type="slidenum">
              <a:rPr lang="en-US" sz="900" smtClean="0">
                <a:solidFill>
                  <a:schemeClr val="bg1"/>
                </a:solidFill>
              </a:rPr>
              <a:pPr lvl="0" algn="r"/>
              <a:t>‹#›</a:t>
            </a:fld>
            <a:endParaRPr lang="en-US" sz="900">
              <a:solidFill>
                <a:schemeClr val="bg1"/>
              </a:solidFill>
            </a:endParaRPr>
          </a:p>
        </p:txBody>
      </p:sp>
      <p:sp>
        <p:nvSpPr>
          <p:cNvPr id="11" name="Picture Placeholder 11">
            <a:extLst>
              <a:ext uri="{FF2B5EF4-FFF2-40B4-BE49-F238E27FC236}">
                <a16:creationId xmlns:a16="http://schemas.microsoft.com/office/drawing/2014/main" id="{32169149-113F-D945-8F66-F4A53E769973}"/>
              </a:ext>
            </a:extLst>
          </p:cNvPr>
          <p:cNvSpPr>
            <a:spLocks noGrp="1"/>
          </p:cNvSpPr>
          <p:nvPr>
            <p:ph type="pic" sz="quarter" idx="16"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Break - w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alpha val="80000"/>
                </a:srgbClr>
              </a:gs>
              <a:gs pos="100000">
                <a:srgbClr val="F1B434">
                  <a:alpha val="80000"/>
                </a:srgbClr>
              </a:gs>
            </a:gsLst>
            <a:lin ang="0" scaled="1"/>
          </a:gradFill>
        </p:spPr>
        <p:txBody>
          <a:bodyPr lIns="457200" tIns="3657600" rIns="3108960" bIns="548640" anchor="t" anchorCtr="0"/>
          <a:lstStyle>
            <a:lvl1pPr algn="l">
              <a:lnSpc>
                <a:spcPts val="3600"/>
              </a:lnSpc>
              <a:defRPr sz="3600" b="0" cap="none" baseline="0">
                <a:solidFill>
                  <a:schemeClr val="bg1"/>
                </a:solidFill>
                <a:latin typeface="+mj-lt"/>
              </a:defRPr>
            </a:lvl1pPr>
          </a:lstStyle>
          <a:p>
            <a:r>
              <a:rPr lang="en-US"/>
              <a:t>Click to edit Master title style</a:t>
            </a:r>
            <a:endParaRPr lang="en-GB"/>
          </a:p>
        </p:txBody>
      </p:sp>
      <p:sp>
        <p:nvSpPr>
          <p:cNvPr id="4" name="Picture Placeholder 3"/>
          <p:cNvSpPr>
            <a:spLocks noGrp="1"/>
          </p:cNvSpPr>
          <p:nvPr>
            <p:ph type="pic" sz="quarter" idx="15" hasCustomPrompt="1"/>
          </p:nvPr>
        </p:nvSpPr>
        <p:spPr>
          <a:xfrm>
            <a:off x="0" y="0"/>
            <a:ext cx="9144000" cy="5143500"/>
          </a:xfrm>
          <a:prstGeom prst="rect">
            <a:avLst/>
          </a:prstGeom>
          <a:noFill/>
        </p:spPr>
        <p:txBody>
          <a:bodyPr lIns="1828800" tIns="1828800" rIns="1828800" anchor="t"/>
          <a:lstStyle>
            <a:lvl1pPr marL="0" indent="0" algn="ctr">
              <a:buNone/>
              <a:defRPr baseline="0">
                <a:solidFill>
                  <a:schemeClr val="tx2"/>
                </a:solidFill>
              </a:defRPr>
            </a:lvl1pPr>
          </a:lstStyle>
          <a:p>
            <a:r>
              <a:rPr lang="en-US"/>
              <a:t>Click icon to insert an image, change to Black and White then right click image and “SEND TO BACK”</a:t>
            </a:r>
          </a:p>
        </p:txBody>
      </p:sp>
      <p:sp>
        <p:nvSpPr>
          <p:cNvPr id="12" name="SmartArt Placeholder 11"/>
          <p:cNvSpPr>
            <a:spLocks noGrp="1"/>
          </p:cNvSpPr>
          <p:nvPr>
            <p:ph type="dgm" sz="quarter" idx="14" hasCustomPrompt="1"/>
          </p:nvPr>
        </p:nvSpPr>
        <p:spPr>
          <a:xfrm>
            <a:off x="457200" y="3506642"/>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5" name="Text Placeholder 4"/>
          <p:cNvSpPr>
            <a:spLocks noGrp="1"/>
          </p:cNvSpPr>
          <p:nvPr>
            <p:ph type="body" sz="quarter" idx="16" hasCustomPrompt="1"/>
          </p:nvPr>
        </p:nvSpPr>
        <p:spPr>
          <a:xfrm>
            <a:off x="457200" y="3153455"/>
            <a:ext cx="914400" cy="305991"/>
          </a:xfrm>
          <a:prstGeom prst="rect">
            <a:avLst/>
          </a:prstGeom>
        </p:spPr>
        <p:txBody>
          <a:bodyPr anchor="ctr"/>
          <a:lstStyle>
            <a:lvl1pPr marL="0" indent="0">
              <a:lnSpc>
                <a:spcPts val="3600"/>
              </a:lnSpc>
              <a:spcBef>
                <a:spcPts val="0"/>
              </a:spcBef>
              <a:spcAft>
                <a:spcPts val="0"/>
              </a:spcAft>
              <a:buNone/>
              <a:defRPr sz="3600">
                <a:solidFill>
                  <a:schemeClr val="bg1"/>
                </a:solidFill>
                <a:latin typeface="+mj-lt"/>
              </a:defRPr>
            </a:lvl1pPr>
            <a:lvl2pPr marL="0" indent="0">
              <a:lnSpc>
                <a:spcPts val="3600"/>
              </a:lnSpc>
              <a:spcBef>
                <a:spcPts val="0"/>
              </a:spcBef>
              <a:spcAft>
                <a:spcPts val="0"/>
              </a:spcAft>
              <a:buNone/>
              <a:defRPr sz="3600">
                <a:solidFill>
                  <a:schemeClr val="bg1"/>
                </a:solidFill>
                <a:latin typeface="+mj-lt"/>
              </a:defRPr>
            </a:lvl2pPr>
            <a:lvl3pPr marL="0" indent="0">
              <a:lnSpc>
                <a:spcPts val="3600"/>
              </a:lnSpc>
              <a:spcBef>
                <a:spcPts val="0"/>
              </a:spcBef>
              <a:spcAft>
                <a:spcPts val="0"/>
              </a:spcAft>
              <a:buNone/>
              <a:defRPr sz="3600">
                <a:solidFill>
                  <a:schemeClr val="bg1"/>
                </a:solidFill>
                <a:latin typeface="+mj-lt"/>
              </a:defRPr>
            </a:lvl3pPr>
            <a:lvl4pPr marL="0" indent="0">
              <a:lnSpc>
                <a:spcPts val="3600"/>
              </a:lnSpc>
              <a:spcBef>
                <a:spcPts val="0"/>
              </a:spcBef>
              <a:spcAft>
                <a:spcPts val="0"/>
              </a:spcAft>
              <a:buNone/>
              <a:defRPr sz="3600">
                <a:solidFill>
                  <a:schemeClr val="bg1"/>
                </a:solidFill>
                <a:latin typeface="+mj-lt"/>
              </a:defRPr>
            </a:lvl4pPr>
            <a:lvl5pPr marL="0" indent="0">
              <a:lnSpc>
                <a:spcPts val="3600"/>
              </a:lnSpc>
              <a:spcBef>
                <a:spcPts val="0"/>
              </a:spcBef>
              <a:spcAft>
                <a:spcPts val="0"/>
              </a:spcAft>
              <a:buNone/>
              <a:defRPr sz="3600">
                <a:solidFill>
                  <a:schemeClr val="bg1"/>
                </a:solidFill>
                <a:latin typeface="+mj-lt"/>
              </a:defRPr>
            </a:lvl5pPr>
          </a:lstStyle>
          <a:p>
            <a:pPr lvl="0"/>
            <a:r>
              <a:rPr lang="en-US"/>
              <a:t>##.</a:t>
            </a:r>
          </a:p>
        </p:txBody>
      </p:sp>
      <p:sp>
        <p:nvSpPr>
          <p:cNvPr id="9" name="SmartArt Placeholder 11"/>
          <p:cNvSpPr>
            <a:spLocks noGrp="1"/>
          </p:cNvSpPr>
          <p:nvPr>
            <p:ph type="dgm" sz="quarter" idx="19" hasCustomPrompt="1"/>
          </p:nvPr>
        </p:nvSpPr>
        <p:spPr>
          <a:xfrm>
            <a:off x="457200" y="3506642"/>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10" name="TextBox 9"/>
          <p:cNvSpPr txBox="1"/>
          <p:nvPr userDrawn="1"/>
        </p:nvSpPr>
        <p:spPr>
          <a:xfrm>
            <a:off x="-1620982" y="3050741"/>
            <a:ext cx="1340427" cy="911803"/>
          </a:xfrm>
          <a:prstGeom prst="rect">
            <a:avLst/>
          </a:prstGeom>
          <a:solidFill>
            <a:schemeClr val="accent1"/>
          </a:solidFill>
        </p:spPr>
        <p:txBody>
          <a:bodyPr vert="horz" wrap="square" lIns="91440" tIns="91440" rIns="91440" bIns="9144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1200" b="0" i="0" u="none" strike="noStrike" kern="1200" cap="none" spc="0" normalizeH="0" noProof="0">
                <a:ln>
                  <a:noFill/>
                </a:ln>
                <a:solidFill>
                  <a:schemeClr val="bg1"/>
                </a:solidFill>
                <a:effectLst/>
                <a:uLnTx/>
                <a:uFillTx/>
                <a:latin typeface="Arial" pitchFamily="34" charset="0"/>
                <a:ea typeface="+mj-ea"/>
                <a:cs typeface="+mj-cs"/>
              </a:rPr>
              <a:t>Don’t fill in numbers if more then 5 sections</a:t>
            </a:r>
          </a:p>
        </p:txBody>
      </p:sp>
      <p:sp>
        <p:nvSpPr>
          <p:cNvPr id="8" name="Picture Placeholder 11">
            <a:extLst>
              <a:ext uri="{FF2B5EF4-FFF2-40B4-BE49-F238E27FC236}">
                <a16:creationId xmlns:a16="http://schemas.microsoft.com/office/drawing/2014/main" id="{0D8D826F-0059-4645-8BE4-78E0CC49C54C}"/>
              </a:ext>
            </a:extLst>
          </p:cNvPr>
          <p:cNvSpPr>
            <a:spLocks noGrp="1"/>
          </p:cNvSpPr>
          <p:nvPr>
            <p:ph type="pic" sz="quarter" idx="20"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Break - No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100000">
                <a:srgbClr val="F1B434"/>
              </a:gs>
            </a:gsLst>
            <a:lin ang="0" scaled="1"/>
          </a:gradFill>
        </p:spPr>
        <p:txBody>
          <a:bodyPr lIns="457200" tIns="3657600" rIns="3108960" bIns="548640" anchor="t" anchorCtr="0">
            <a:noAutofit/>
          </a:bodyPr>
          <a:lstStyle>
            <a:lvl1pPr algn="l">
              <a:lnSpc>
                <a:spcPts val="3600"/>
              </a:lnSpc>
              <a:defRPr sz="3600" b="0" cap="none" baseline="0">
                <a:solidFill>
                  <a:schemeClr val="bg1"/>
                </a:solidFill>
                <a:latin typeface="+mj-lt"/>
              </a:defRPr>
            </a:lvl1pPr>
          </a:lstStyle>
          <a:p>
            <a:r>
              <a:rPr lang="en-US"/>
              <a:t>Click to edit Master title style</a:t>
            </a:r>
            <a:endParaRPr lang="en-GB"/>
          </a:p>
        </p:txBody>
      </p:sp>
      <p:sp>
        <p:nvSpPr>
          <p:cNvPr id="12" name="SmartArt Placeholder 11"/>
          <p:cNvSpPr>
            <a:spLocks noGrp="1"/>
          </p:cNvSpPr>
          <p:nvPr>
            <p:ph type="dgm" sz="quarter" idx="14" hasCustomPrompt="1"/>
          </p:nvPr>
        </p:nvSpPr>
        <p:spPr>
          <a:xfrm>
            <a:off x="457200" y="3506642"/>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5" name="Text Placeholder 4"/>
          <p:cNvSpPr>
            <a:spLocks noGrp="1"/>
          </p:cNvSpPr>
          <p:nvPr>
            <p:ph type="body" sz="quarter" idx="16" hasCustomPrompt="1"/>
          </p:nvPr>
        </p:nvSpPr>
        <p:spPr>
          <a:xfrm>
            <a:off x="457200" y="3153455"/>
            <a:ext cx="914400" cy="305991"/>
          </a:xfrm>
          <a:prstGeom prst="rect">
            <a:avLst/>
          </a:prstGeom>
        </p:spPr>
        <p:txBody>
          <a:bodyPr anchor="ctr">
            <a:noAutofit/>
          </a:bodyPr>
          <a:lstStyle>
            <a:lvl1pPr marL="0" indent="0">
              <a:lnSpc>
                <a:spcPts val="3600"/>
              </a:lnSpc>
              <a:spcBef>
                <a:spcPts val="0"/>
              </a:spcBef>
              <a:spcAft>
                <a:spcPts val="0"/>
              </a:spcAft>
              <a:buNone/>
              <a:defRPr sz="3600">
                <a:solidFill>
                  <a:schemeClr val="bg1"/>
                </a:solidFill>
                <a:latin typeface="+mj-lt"/>
              </a:defRPr>
            </a:lvl1pPr>
            <a:lvl2pPr marL="0" indent="0">
              <a:lnSpc>
                <a:spcPts val="3600"/>
              </a:lnSpc>
              <a:spcBef>
                <a:spcPts val="0"/>
              </a:spcBef>
              <a:spcAft>
                <a:spcPts val="0"/>
              </a:spcAft>
              <a:buNone/>
              <a:defRPr sz="3600">
                <a:solidFill>
                  <a:schemeClr val="bg1"/>
                </a:solidFill>
                <a:latin typeface="+mj-lt"/>
              </a:defRPr>
            </a:lvl2pPr>
            <a:lvl3pPr marL="0" indent="0">
              <a:lnSpc>
                <a:spcPts val="3600"/>
              </a:lnSpc>
              <a:spcBef>
                <a:spcPts val="0"/>
              </a:spcBef>
              <a:spcAft>
                <a:spcPts val="0"/>
              </a:spcAft>
              <a:buNone/>
              <a:defRPr sz="3600">
                <a:solidFill>
                  <a:schemeClr val="bg1"/>
                </a:solidFill>
                <a:latin typeface="+mj-lt"/>
              </a:defRPr>
            </a:lvl3pPr>
            <a:lvl4pPr marL="0" indent="0">
              <a:lnSpc>
                <a:spcPts val="3600"/>
              </a:lnSpc>
              <a:spcBef>
                <a:spcPts val="0"/>
              </a:spcBef>
              <a:spcAft>
                <a:spcPts val="0"/>
              </a:spcAft>
              <a:buNone/>
              <a:defRPr sz="3600">
                <a:solidFill>
                  <a:schemeClr val="bg1"/>
                </a:solidFill>
                <a:latin typeface="+mj-lt"/>
              </a:defRPr>
            </a:lvl4pPr>
            <a:lvl5pPr marL="0" indent="0">
              <a:lnSpc>
                <a:spcPts val="3600"/>
              </a:lnSpc>
              <a:spcBef>
                <a:spcPts val="0"/>
              </a:spcBef>
              <a:spcAft>
                <a:spcPts val="0"/>
              </a:spcAft>
              <a:buNone/>
              <a:defRPr sz="3600">
                <a:solidFill>
                  <a:schemeClr val="bg1"/>
                </a:solidFill>
                <a:latin typeface="+mj-lt"/>
              </a:defRPr>
            </a:lvl5pPr>
          </a:lstStyle>
          <a:p>
            <a:pPr lvl="0"/>
            <a:r>
              <a:rPr lang="en-US"/>
              <a:t>##.</a:t>
            </a:r>
          </a:p>
        </p:txBody>
      </p:sp>
      <p:sp>
        <p:nvSpPr>
          <p:cNvPr id="9" name="SmartArt Placeholder 11"/>
          <p:cNvSpPr>
            <a:spLocks noGrp="1"/>
          </p:cNvSpPr>
          <p:nvPr>
            <p:ph type="dgm" sz="quarter" idx="19" hasCustomPrompt="1"/>
          </p:nvPr>
        </p:nvSpPr>
        <p:spPr>
          <a:xfrm>
            <a:off x="457200" y="3506642"/>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8" name="TextBox 7"/>
          <p:cNvSpPr txBox="1"/>
          <p:nvPr userDrawn="1"/>
        </p:nvSpPr>
        <p:spPr>
          <a:xfrm>
            <a:off x="-1620982" y="3050741"/>
            <a:ext cx="1340427" cy="911803"/>
          </a:xfrm>
          <a:prstGeom prst="rect">
            <a:avLst/>
          </a:prstGeom>
          <a:solidFill>
            <a:schemeClr val="accent1"/>
          </a:solidFill>
        </p:spPr>
        <p:txBody>
          <a:bodyPr vert="horz" wrap="square" lIns="91440" tIns="91440" rIns="91440" bIns="9144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1200" b="0" i="0" u="none" strike="noStrike" kern="1200" cap="none" spc="0" normalizeH="0" noProof="0">
                <a:ln>
                  <a:noFill/>
                </a:ln>
                <a:solidFill>
                  <a:schemeClr val="bg1"/>
                </a:solidFill>
                <a:effectLst/>
                <a:uLnTx/>
                <a:uFillTx/>
                <a:latin typeface="Arial" pitchFamily="34" charset="0"/>
                <a:ea typeface="+mj-ea"/>
                <a:cs typeface="+mj-cs"/>
              </a:rPr>
              <a:t>Don’t fill in numbers if more then 5 sections</a:t>
            </a:r>
          </a:p>
        </p:txBody>
      </p:sp>
      <p:sp>
        <p:nvSpPr>
          <p:cNvPr id="10" name="Rectangle 9"/>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1"/>
                </a:solidFill>
                <a:cs typeface="Arial" charset="0"/>
              </a:rPr>
              <a:t>© </a:t>
            </a:r>
            <a:r>
              <a:rPr lang="en-US" sz="800" kern="0" err="1">
                <a:solidFill>
                  <a:schemeClr val="bg1"/>
                </a:solidFill>
                <a:cs typeface="Arial" charset="0"/>
              </a:rPr>
              <a:t>Euromonitor</a:t>
            </a:r>
            <a:r>
              <a:rPr lang="en-US" sz="800">
                <a:solidFill>
                  <a:schemeClr val="bg1"/>
                </a:solidFill>
                <a:cs typeface="Arial" charset="0"/>
              </a:rPr>
              <a:t> Internation</a:t>
            </a:r>
            <a:r>
              <a:rPr lang="en-US" sz="800">
                <a:solidFill>
                  <a:schemeClr val="bg1"/>
                </a:solidFill>
                <a:cs typeface="Tahoma" pitchFamily="34" charset="0"/>
              </a:rPr>
              <a:t>al</a:t>
            </a:r>
          </a:p>
        </p:txBody>
      </p:sp>
      <p:sp>
        <p:nvSpPr>
          <p:cNvPr id="11" name="Rectangle 10"/>
          <p:cNvSpPr/>
          <p:nvPr userDrawn="1"/>
        </p:nvSpPr>
        <p:spPr>
          <a:xfrm>
            <a:off x="8686800" y="1"/>
            <a:ext cx="457200" cy="228600"/>
          </a:xfrm>
          <a:prstGeom prst="rect">
            <a:avLst/>
          </a:prstGeom>
          <a:noFill/>
        </p:spPr>
        <p:txBody>
          <a:bodyPr vert="horz" lIns="0" tIns="0" rIns="155448" bIns="0" rtlCol="0" anchor="ctr">
            <a:noAutofit/>
          </a:bodyPr>
          <a:lstStyle/>
          <a:p>
            <a:pPr lvl="0" algn="r"/>
            <a:fld id="{5F8EC74F-F43D-B546-84DB-988CF7340E3A}" type="slidenum">
              <a:rPr lang="en-US" sz="900" smtClean="0">
                <a:solidFill>
                  <a:schemeClr val="bg1"/>
                </a:solidFill>
              </a:rPr>
              <a:pPr lvl="0" algn="r"/>
              <a:t>‹#›</a:t>
            </a:fld>
            <a:endParaRPr lang="en-US" sz="900">
              <a:solidFill>
                <a:schemeClr val="bg1"/>
              </a:solidFill>
            </a:endParaRPr>
          </a:p>
        </p:txBody>
      </p:sp>
      <p:sp>
        <p:nvSpPr>
          <p:cNvPr id="13" name="Picture Placeholder 11">
            <a:extLst>
              <a:ext uri="{FF2B5EF4-FFF2-40B4-BE49-F238E27FC236}">
                <a16:creationId xmlns:a16="http://schemas.microsoft.com/office/drawing/2014/main" id="{ABCA0232-C261-C546-AF99-BE2B96FF2EF6}"/>
              </a:ext>
            </a:extLst>
          </p:cNvPr>
          <p:cNvSpPr>
            <a:spLocks noGrp="1"/>
          </p:cNvSpPr>
          <p:nvPr>
            <p:ph type="pic" sz="quarter" idx="20"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ags" Target="../tags/tag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image" Target="../media/image1.png"/><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p:cNvSpPr/>
          <p:nvPr userDrawn="1"/>
        </p:nvSpPr>
        <p:spPr>
          <a:xfrm>
            <a:off x="0" y="0"/>
            <a:ext cx="9144000" cy="228600"/>
          </a:xfrm>
          <a:prstGeom prst="rect">
            <a:avLst/>
          </a:prstGeom>
          <a:gradFill>
            <a:gsLst>
              <a:gs pos="5000">
                <a:srgbClr val="FF6A13"/>
              </a:gs>
              <a:gs pos="99000">
                <a:srgbClr val="F1B43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en-US" sz="1800"/>
          </a:p>
        </p:txBody>
      </p:sp>
      <p:pic>
        <p:nvPicPr>
          <p:cNvPr id="9" name="Picture 8"/>
          <p:cNvPicPr>
            <a:picLocks noChangeAspect="1"/>
          </p:cNvPicPr>
          <p:nvPr userDrawn="1"/>
        </p:nvPicPr>
        <p:blipFill>
          <a:blip r:embed="rId51" cstate="print">
            <a:extLst>
              <a:ext uri="{28A0092B-C50C-407E-A947-70E740481C1C}">
                <a14:useLocalDpi xmlns:a14="http://schemas.microsoft.com/office/drawing/2010/main" val="0"/>
              </a:ext>
            </a:extLst>
          </a:blip>
          <a:stretch>
            <a:fillRect/>
          </a:stretch>
        </p:blipFill>
        <p:spPr>
          <a:xfrm>
            <a:off x="7895706" y="4888684"/>
            <a:ext cx="1088145" cy="156996"/>
          </a:xfrm>
          <a:prstGeom prst="rect">
            <a:avLst/>
          </a:prstGeom>
        </p:spPr>
      </p:pic>
      <p:sp>
        <p:nvSpPr>
          <p:cNvPr id="10" name="Rectangle 9"/>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2"/>
                </a:solidFill>
                <a:cs typeface="Arial" charset="0"/>
              </a:rPr>
              <a:t>© </a:t>
            </a:r>
            <a:r>
              <a:rPr lang="en-US" sz="800" kern="0" err="1">
                <a:solidFill>
                  <a:schemeClr val="bg2"/>
                </a:solidFill>
                <a:cs typeface="Arial" charset="0"/>
              </a:rPr>
              <a:t>Euromonitor</a:t>
            </a:r>
            <a:r>
              <a:rPr lang="en-US" sz="800">
                <a:solidFill>
                  <a:schemeClr val="bg2"/>
                </a:solidFill>
                <a:cs typeface="Arial" charset="0"/>
              </a:rPr>
              <a:t> Internation</a:t>
            </a:r>
            <a:r>
              <a:rPr lang="en-US" sz="800">
                <a:solidFill>
                  <a:schemeClr val="bg2"/>
                </a:solidFill>
                <a:cs typeface="Tahoma" pitchFamily="34" charset="0"/>
              </a:rPr>
              <a:t>al</a:t>
            </a:r>
          </a:p>
        </p:txBody>
      </p:sp>
      <p:sp>
        <p:nvSpPr>
          <p:cNvPr id="11" name="Rectangle 10"/>
          <p:cNvSpPr/>
          <p:nvPr userDrawn="1"/>
        </p:nvSpPr>
        <p:spPr>
          <a:xfrm>
            <a:off x="4114800" y="914400"/>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3" name="Rectangle 12"/>
          <p:cNvSpPr/>
          <p:nvPr userDrawn="1"/>
        </p:nvSpPr>
        <p:spPr>
          <a:xfrm>
            <a:off x="8686800" y="1"/>
            <a:ext cx="457200" cy="228600"/>
          </a:xfrm>
          <a:prstGeom prst="rect">
            <a:avLst/>
          </a:prstGeom>
          <a:noFill/>
        </p:spPr>
        <p:txBody>
          <a:bodyPr vert="horz" lIns="0" tIns="0" rIns="155448" bIns="0" rtlCol="0" anchor="ctr">
            <a:noAutofit/>
          </a:bodyPr>
          <a:lstStyle/>
          <a:p>
            <a:pPr lvl="0" algn="r"/>
            <a:fld id="{5F8EC74F-F43D-B546-84DB-988CF7340E3A}" type="slidenum">
              <a:rPr lang="en-US" sz="900" smtClean="0">
                <a:solidFill>
                  <a:schemeClr val="bg1"/>
                </a:solidFill>
              </a:rPr>
              <a:pPr lvl="0" algn="r"/>
              <a:t>‹#›</a:t>
            </a:fld>
            <a:endParaRPr lang="en-US" sz="900">
              <a:solidFill>
                <a:schemeClr val="bg1"/>
              </a:solidFill>
            </a:endParaRPr>
          </a:p>
        </p:txBody>
      </p:sp>
      <p:sp>
        <p:nvSpPr>
          <p:cNvPr id="15" name="Title Placeholder 18"/>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de-DE"/>
              <a:t>Mastertitelformat bearbeiten</a:t>
            </a:r>
            <a:endParaRPr lang="en-GB"/>
          </a:p>
        </p:txBody>
      </p:sp>
      <p:sp>
        <p:nvSpPr>
          <p:cNvPr id="4" name="Text Placeholder 3"/>
          <p:cNvSpPr>
            <a:spLocks noGrp="1"/>
          </p:cNvSpPr>
          <p:nvPr>
            <p:ph type="body" idx="1"/>
          </p:nvPr>
        </p:nvSpPr>
        <p:spPr>
          <a:xfrm>
            <a:off x="304800" y="1257300"/>
            <a:ext cx="8534400" cy="3543300"/>
          </a:xfrm>
          <a:prstGeom prst="rect">
            <a:avLst/>
          </a:prstGeom>
        </p:spPr>
        <p:txBody>
          <a:bodyPr vert="horz" lIns="0" tIns="0" rIns="0" bIns="0" rtlCol="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2" name="empower - DO NOT DELETE!!!" hidden="1"/>
          <p:cNvSpPr/>
          <p:nvPr userDrawn="1">
            <p:custDataLst>
              <p:tags r:id="rId50"/>
            </p:custDataLst>
          </p:nvPr>
        </p:nvSpPr>
        <p:spPr>
          <a:xfrm>
            <a:off x="0" y="0"/>
            <a:ext cx="0" cy="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 id="2147483882" r:id="rId7"/>
    <p:sldLayoutId id="2147483883" r:id="rId8"/>
    <p:sldLayoutId id="2147483884" r:id="rId9"/>
    <p:sldLayoutId id="2147483719" r:id="rId10"/>
    <p:sldLayoutId id="2147483734" r:id="rId11"/>
    <p:sldLayoutId id="2147483871" r:id="rId12"/>
    <p:sldLayoutId id="2147483745" r:id="rId13"/>
    <p:sldLayoutId id="2147483743" r:id="rId14"/>
    <p:sldLayoutId id="2147483722" r:id="rId15"/>
    <p:sldLayoutId id="2147483758" r:id="rId16"/>
    <p:sldLayoutId id="2147483767" r:id="rId17"/>
    <p:sldLayoutId id="2147483766" r:id="rId18"/>
    <p:sldLayoutId id="2147483723" r:id="rId19"/>
    <p:sldLayoutId id="2147483724" r:id="rId20"/>
    <p:sldLayoutId id="2147483725" r:id="rId21"/>
    <p:sldLayoutId id="2147483726" r:id="rId22"/>
    <p:sldLayoutId id="2147483727" r:id="rId23"/>
    <p:sldLayoutId id="2147483728" r:id="rId24"/>
    <p:sldLayoutId id="2147483729" r:id="rId25"/>
    <p:sldLayoutId id="2147483730" r:id="rId26"/>
    <p:sldLayoutId id="2147483733" r:id="rId27"/>
    <p:sldLayoutId id="2147483731" r:id="rId28"/>
    <p:sldLayoutId id="2147483748" r:id="rId29"/>
    <p:sldLayoutId id="2147483761" r:id="rId30"/>
    <p:sldLayoutId id="2147483760" r:id="rId31"/>
    <p:sldLayoutId id="2147483886" r:id="rId32"/>
    <p:sldLayoutId id="2147483762" r:id="rId33"/>
    <p:sldLayoutId id="2147483887" r:id="rId34"/>
    <p:sldLayoutId id="2147483763" r:id="rId35"/>
    <p:sldLayoutId id="2147483805" r:id="rId36"/>
    <p:sldLayoutId id="2147483889" r:id="rId37"/>
    <p:sldLayoutId id="2147483740" r:id="rId38"/>
    <p:sldLayoutId id="2147483893" r:id="rId39"/>
    <p:sldLayoutId id="2147483739" r:id="rId40"/>
    <p:sldLayoutId id="2147483751" r:id="rId41"/>
    <p:sldLayoutId id="2147483741" r:id="rId42"/>
    <p:sldLayoutId id="2147483891" r:id="rId43"/>
    <p:sldLayoutId id="2147483892" r:id="rId44"/>
    <p:sldLayoutId id="2147483872" r:id="rId45"/>
    <p:sldLayoutId id="2147483749" r:id="rId46"/>
    <p:sldLayoutId id="2147483750" r:id="rId47"/>
    <p:sldLayoutId id="2147483894" r:id="rId48"/>
  </p:sldLayoutIdLst>
  <p:hf hdr="0" dt="0"/>
  <p:txStyles>
    <p:titleStyle>
      <a:lvl1pPr algn="ctr" defTabSz="914400" rtl="0" eaLnBrk="1" latinLnBrk="0" hangingPunct="1">
        <a:lnSpc>
          <a:spcPts val="2400"/>
        </a:lnSpc>
        <a:spcBef>
          <a:spcPct val="0"/>
        </a:spcBef>
        <a:buNone/>
        <a:defRPr sz="2100" kern="0" baseline="0">
          <a:solidFill>
            <a:schemeClr val="tx1"/>
          </a:solidFill>
          <a:latin typeface="+mj-lt"/>
          <a:ea typeface="+mj-ea"/>
          <a:cs typeface="+mj-cs"/>
        </a:defRPr>
      </a:lvl1pPr>
    </p:titleStyle>
    <p:bodyStyle>
      <a:lvl1pPr marL="0" marR="0" indent="0" algn="l" defTabSz="914400" rtl="0" eaLnBrk="1" fontAlgn="auto" latinLnBrk="0" hangingPunct="1">
        <a:lnSpc>
          <a:spcPts val="2000"/>
        </a:lnSpc>
        <a:spcBef>
          <a:spcPts val="0"/>
        </a:spcBef>
        <a:spcAft>
          <a:spcPts val="1000"/>
        </a:spcAft>
        <a:buClrTx/>
        <a:buSzPct val="100000"/>
        <a:buFont typeface="Wingdings" charset="2"/>
        <a:buNone/>
        <a:tabLst/>
        <a:defRPr sz="1600" kern="0" baseline="0">
          <a:solidFill>
            <a:schemeClr val="tx1"/>
          </a:solidFill>
          <a:latin typeface="+mn-lt"/>
          <a:ea typeface="+mn-ea"/>
          <a:cs typeface="+mn-cs"/>
        </a:defRPr>
      </a:lvl1pPr>
      <a:lvl2pPr marL="0" marR="0" indent="0" algn="l" defTabSz="914400" rtl="0" eaLnBrk="1" fontAlgn="auto" latinLnBrk="0" hangingPunct="1">
        <a:lnSpc>
          <a:spcPts val="2000"/>
        </a:lnSpc>
        <a:spcBef>
          <a:spcPts val="0"/>
        </a:spcBef>
        <a:spcAft>
          <a:spcPts val="600"/>
        </a:spcAft>
        <a:buClrTx/>
        <a:buSzPct val="100000"/>
        <a:buFont typeface="Wingdings" charset="2"/>
        <a:buNone/>
        <a:tabLst/>
        <a:defRPr sz="1600" kern="0">
          <a:solidFill>
            <a:schemeClr val="accent3"/>
          </a:solidFill>
          <a:latin typeface="+mn-lt"/>
          <a:ea typeface="+mn-ea"/>
          <a:cs typeface="+mn-cs"/>
        </a:defRPr>
      </a:lvl2pPr>
      <a:lvl3pPr marL="228600" marR="0" indent="-228600" algn="l" defTabSz="914400" rtl="0" eaLnBrk="1" fontAlgn="auto" latinLnBrk="0" hangingPunct="1">
        <a:lnSpc>
          <a:spcPts val="2000"/>
        </a:lnSpc>
        <a:spcBef>
          <a:spcPts val="0"/>
        </a:spcBef>
        <a:spcAft>
          <a:spcPts val="600"/>
        </a:spcAft>
        <a:buClrTx/>
        <a:buSzPct val="100000"/>
        <a:buFont typeface="Wingdings" charset="2"/>
        <a:buChar char="§"/>
        <a:tabLst/>
        <a:defRPr sz="1600" kern="0">
          <a:solidFill>
            <a:schemeClr val="tx1"/>
          </a:solidFill>
          <a:latin typeface="+mn-lt"/>
          <a:ea typeface="+mn-ea"/>
          <a:cs typeface="+mn-cs"/>
        </a:defRPr>
      </a:lvl3pPr>
      <a:lvl4pPr marL="457200" marR="0" indent="-228600" algn="l" defTabSz="914400" rtl="0" eaLnBrk="1" fontAlgn="auto" latinLnBrk="0" hangingPunct="1">
        <a:lnSpc>
          <a:spcPts val="2000"/>
        </a:lnSpc>
        <a:spcBef>
          <a:spcPts val="0"/>
        </a:spcBef>
        <a:spcAft>
          <a:spcPts val="600"/>
        </a:spcAft>
        <a:buClrTx/>
        <a:buSzPct val="100000"/>
        <a:buFont typeface="Wingdings" charset="2"/>
        <a:buChar char="§"/>
        <a:tabLst/>
        <a:defRPr sz="1600" kern="0">
          <a:solidFill>
            <a:schemeClr val="tx1"/>
          </a:solidFill>
          <a:latin typeface="+mn-lt"/>
          <a:ea typeface="+mn-ea"/>
          <a:cs typeface="+mn-cs"/>
        </a:defRPr>
      </a:lvl4pPr>
      <a:lvl5pPr marL="685800" marR="0" indent="-228600" algn="l" defTabSz="914400" rtl="0" eaLnBrk="1" fontAlgn="auto" latinLnBrk="0" hangingPunct="1">
        <a:lnSpc>
          <a:spcPts val="2000"/>
        </a:lnSpc>
        <a:spcBef>
          <a:spcPts val="0"/>
        </a:spcBef>
        <a:spcAft>
          <a:spcPts val="600"/>
        </a:spcAft>
        <a:buClrTx/>
        <a:buSzPct val="100000"/>
        <a:buFont typeface="Wingdings" charset="2"/>
        <a:buChar char="§"/>
        <a:tabLst/>
        <a:defRPr sz="1600" kern="0">
          <a:solidFill>
            <a:schemeClr val="tx1"/>
          </a:solidFill>
          <a:latin typeface="+mn-lt"/>
          <a:ea typeface="+mn-ea"/>
          <a:cs typeface="+mn-cs"/>
        </a:defRPr>
      </a:lvl5pPr>
      <a:lvl6pPr marL="914400" indent="-228600" algn="l" defTabSz="914400" rtl="0" eaLnBrk="1" latinLnBrk="0" hangingPunct="1">
        <a:lnSpc>
          <a:spcPts val="2000"/>
        </a:lnSpc>
        <a:spcBef>
          <a:spcPts val="0"/>
        </a:spcBef>
        <a:spcAft>
          <a:spcPts val="600"/>
        </a:spcAft>
        <a:buFont typeface="Wingdings" charset="2"/>
        <a:buChar char="§"/>
        <a:defRPr sz="1600" kern="1200">
          <a:solidFill>
            <a:schemeClr val="tx1"/>
          </a:solidFill>
          <a:latin typeface="+mn-lt"/>
          <a:ea typeface="+mn-ea"/>
          <a:cs typeface="+mn-cs"/>
        </a:defRPr>
      </a:lvl6pPr>
      <a:lvl7pPr marL="1143000" indent="-228600" algn="l" defTabSz="914400" rtl="0" eaLnBrk="1" latinLnBrk="0" hangingPunct="1">
        <a:lnSpc>
          <a:spcPts val="2000"/>
        </a:lnSpc>
        <a:spcBef>
          <a:spcPts val="0"/>
        </a:spcBef>
        <a:spcAft>
          <a:spcPts val="600"/>
        </a:spcAft>
        <a:buFont typeface="Wingdings" charset="2"/>
        <a:buChar char="§"/>
        <a:defRPr sz="1600" kern="1200">
          <a:solidFill>
            <a:schemeClr val="tx1"/>
          </a:solidFill>
          <a:latin typeface="+mn-lt"/>
          <a:ea typeface="+mn-ea"/>
          <a:cs typeface="+mn-cs"/>
        </a:defRPr>
      </a:lvl7pPr>
      <a:lvl8pPr marL="1371600" indent="-228600" algn="l" defTabSz="914400" rtl="0" eaLnBrk="1" latinLnBrk="0" hangingPunct="1">
        <a:lnSpc>
          <a:spcPts val="2000"/>
        </a:lnSpc>
        <a:spcBef>
          <a:spcPts val="0"/>
        </a:spcBef>
        <a:spcAft>
          <a:spcPts val="600"/>
        </a:spcAft>
        <a:buFont typeface="Wingdings" charset="2"/>
        <a:buChar char="§"/>
        <a:defRPr sz="1600" kern="1200">
          <a:solidFill>
            <a:schemeClr val="tx1"/>
          </a:solidFill>
          <a:latin typeface="+mn-lt"/>
          <a:ea typeface="+mn-ea"/>
          <a:cs typeface="+mn-cs"/>
        </a:defRPr>
      </a:lvl8pPr>
      <a:lvl9pPr marL="1600200" indent="-228600" algn="l" defTabSz="914400" rtl="0" eaLnBrk="1" latinLnBrk="0" hangingPunct="1">
        <a:lnSpc>
          <a:spcPts val="2000"/>
        </a:lnSpc>
        <a:spcBef>
          <a:spcPts val="0"/>
        </a:spcBef>
        <a:spcAft>
          <a:spcPts val="600"/>
        </a:spcAft>
        <a:buFont typeface="Wingdings"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5568" userDrawn="1">
          <p15:clr>
            <a:srgbClr val="A4A3A4"/>
          </p15:clr>
        </p15:guide>
        <p15:guide id="5" pos="192" userDrawn="1">
          <p15:clr>
            <a:srgbClr val="A4A3A4"/>
          </p15:clr>
        </p15:guide>
        <p15:guide id="25" pos="2784" userDrawn="1">
          <p15:clr>
            <a:srgbClr val="A4A3A4"/>
          </p15:clr>
        </p15:guide>
        <p15:guide id="26" pos="2976" userDrawn="1">
          <p15:clr>
            <a:srgbClr val="A4A3A4"/>
          </p15:clr>
        </p15:guide>
        <p15:guide id="31" orient="horz" pos="3024" userDrawn="1">
          <p15:clr>
            <a:srgbClr val="A4A3A4"/>
          </p15:clr>
        </p15:guide>
        <p15:guide id="36" orient="horz" pos="720" userDrawn="1">
          <p15:clr>
            <a:srgbClr val="A4A3A4"/>
          </p15:clr>
        </p15:guide>
        <p15:guide id="37" orient="horz" pos="792" userDrawn="1">
          <p15:clr>
            <a:srgbClr val="A4A3A4"/>
          </p15:clr>
        </p15:guide>
        <p15:guide id="38" pos="96" userDrawn="1">
          <p15:clr>
            <a:srgbClr val="A4A3A4"/>
          </p15:clr>
        </p15:guide>
        <p15:guide id="39" pos="5664" userDrawn="1">
          <p15:clr>
            <a:srgbClr val="A4A3A4"/>
          </p15:clr>
        </p15:guide>
        <p15:guide id="40" orient="horz" pos="504" userDrawn="1">
          <p15:clr>
            <a:srgbClr val="A4A3A4"/>
          </p15:clr>
        </p15:guide>
        <p15:guide id="41" pos="1920" userDrawn="1">
          <p15:clr>
            <a:srgbClr val="A4A3A4"/>
          </p15:clr>
        </p15:guide>
        <p15:guide id="42" pos="2016" userDrawn="1">
          <p15:clr>
            <a:srgbClr val="A4A3A4"/>
          </p15:clr>
        </p15:guide>
        <p15:guide id="43" pos="3744" userDrawn="1">
          <p15:clr>
            <a:srgbClr val="A4A3A4"/>
          </p15:clr>
        </p15:guide>
        <p15:guide id="44" pos="3840" userDrawn="1">
          <p15:clr>
            <a:srgbClr val="A4A3A4"/>
          </p15:clr>
        </p15:guide>
        <p15:guide id="45" pos="288" userDrawn="1">
          <p15:clr>
            <a:srgbClr val="FFFFFF"/>
          </p15:clr>
        </p15:guide>
        <p15:guide id="46" pos="5472" userDrawn="1">
          <p15:clr>
            <a:srgbClr val="FFFFFF"/>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48.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7.jfif"/><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8.jfif"/><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2966A661-0AD2-354A-BB32-B55D18B15B6C}"/>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7813" b="7813"/>
          <a:stretch>
            <a:fillRect/>
          </a:stretch>
        </p:blipFill>
        <p:spPr/>
      </p:pic>
      <p:sp>
        <p:nvSpPr>
          <p:cNvPr id="2" name="Title 1"/>
          <p:cNvSpPr>
            <a:spLocks noGrp="1"/>
          </p:cNvSpPr>
          <p:nvPr>
            <p:ph type="ctrTitle"/>
          </p:nvPr>
        </p:nvSpPr>
        <p:spPr/>
        <p:txBody>
          <a:bodyPr/>
          <a:lstStyle/>
          <a:p>
            <a:br>
              <a:rPr lang="en-US" dirty="0">
                <a:cs typeface="Calibri"/>
              </a:rPr>
            </a:br>
            <a:r>
              <a:rPr lang="en-US" dirty="0">
                <a:cs typeface="Calibri"/>
              </a:rPr>
              <a:t>                                                             </a:t>
            </a:r>
            <a:endParaRPr lang="en-US" dirty="0"/>
          </a:p>
        </p:txBody>
      </p:sp>
      <p:pic>
        <p:nvPicPr>
          <p:cNvPr id="12" name="Picture Placeholder 11"/>
          <p:cNvPicPr>
            <a:picLocks noGrp="1" noChangeAspect="1"/>
          </p:cNvPicPr>
          <p:nvPr>
            <p:ph type="pic" sz="quarter" idx="11"/>
          </p:nvPr>
        </p:nvPicPr>
        <p:blipFill>
          <a:blip r:embed="rId4" cstate="screen">
            <a:extLst>
              <a:ext uri="{28A0092B-C50C-407E-A947-70E740481C1C}">
                <a14:useLocalDpi xmlns:a14="http://schemas.microsoft.com/office/drawing/2010/main"/>
              </a:ext>
            </a:extLst>
          </a:blip>
          <a:srcRect t="379" b="379"/>
          <a:stretch>
            <a:fillRect/>
          </a:stretch>
        </p:blipFill>
        <p:spPr/>
      </p:pic>
      <p:sp>
        <p:nvSpPr>
          <p:cNvPr id="20" name="SmartArt Placeholder 19"/>
          <p:cNvSpPr>
            <a:spLocks noGrp="1"/>
          </p:cNvSpPr>
          <p:nvPr>
            <p:ph type="dgm" sz="quarter" idx="14"/>
          </p:nvPr>
        </p:nvSpPr>
        <p:spPr>
          <a:xfrm flipH="1" flipV="1">
            <a:off x="2312471" y="871722"/>
            <a:ext cx="45719" cy="45719"/>
          </a:xfrm>
          <a:solidFill>
            <a:schemeClr val="tx1">
              <a:lumMod val="50000"/>
            </a:schemeClr>
          </a:solidFill>
        </p:spPr>
      </p:sp>
      <p:sp>
        <p:nvSpPr>
          <p:cNvPr id="6" name="Rectangle 5">
            <a:extLst>
              <a:ext uri="{FF2B5EF4-FFF2-40B4-BE49-F238E27FC236}">
                <a16:creationId xmlns:a16="http://schemas.microsoft.com/office/drawing/2014/main" id="{074E79F1-CE5B-1410-BE8B-03243B44020F}"/>
              </a:ext>
            </a:extLst>
          </p:cNvPr>
          <p:cNvSpPr/>
          <p:nvPr/>
        </p:nvSpPr>
        <p:spPr>
          <a:xfrm>
            <a:off x="0" y="150713"/>
            <a:ext cx="4234649" cy="9144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INFLATION</a:t>
            </a:r>
            <a:endParaRPr lang="en-IN" sz="2400" dirty="0">
              <a:solidFill>
                <a:schemeClr val="bg1"/>
              </a:solidFill>
            </a:endParaRPr>
          </a:p>
        </p:txBody>
      </p:sp>
      <p:pic>
        <p:nvPicPr>
          <p:cNvPr id="8" name="Picture 7">
            <a:extLst>
              <a:ext uri="{FF2B5EF4-FFF2-40B4-BE49-F238E27FC236}">
                <a16:creationId xmlns:a16="http://schemas.microsoft.com/office/drawing/2014/main" id="{F5F17A65-BDB8-4D2A-D64C-C4DBDAE2990D}"/>
              </a:ext>
            </a:extLst>
          </p:cNvPr>
          <p:cNvPicPr>
            <a:picLocks noChangeAspect="1"/>
          </p:cNvPicPr>
          <p:nvPr/>
        </p:nvPicPr>
        <p:blipFill>
          <a:blip r:embed="rId5"/>
          <a:stretch>
            <a:fillRect/>
          </a:stretch>
        </p:blipFill>
        <p:spPr>
          <a:xfrm>
            <a:off x="6158102" y="2571750"/>
            <a:ext cx="2774306" cy="1849537"/>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765320418"/>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728663" y="342900"/>
            <a:ext cx="7922417"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b="1" dirty="0">
                <a:solidFill>
                  <a:srgbClr val="ED7D31"/>
                </a:solidFill>
                <a:latin typeface="Calibri Light" panose="020F0302020204030204"/>
              </a:rPr>
              <a:t>How to measure inflation?</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
        <p:nvSpPr>
          <p:cNvPr id="10" name="TextBox 9">
            <a:extLst>
              <a:ext uri="{FF2B5EF4-FFF2-40B4-BE49-F238E27FC236}">
                <a16:creationId xmlns:a16="http://schemas.microsoft.com/office/drawing/2014/main" id="{BBC96601-46A5-9615-C9F7-E4F4E50DB037}"/>
              </a:ext>
            </a:extLst>
          </p:cNvPr>
          <p:cNvSpPr txBox="1"/>
          <p:nvPr/>
        </p:nvSpPr>
        <p:spPr>
          <a:xfrm>
            <a:off x="42861" y="1417588"/>
            <a:ext cx="9294019" cy="3231654"/>
          </a:xfrm>
          <a:prstGeom prst="rect">
            <a:avLst/>
          </a:prstGeom>
          <a:noFill/>
        </p:spPr>
        <p:txBody>
          <a:bodyPr wrap="square">
            <a:spAutoFit/>
          </a:bodyPr>
          <a:lstStyle/>
          <a:p>
            <a:r>
              <a:rPr lang="en-IN" sz="2400" dirty="0"/>
              <a:t>Consumer price index:-</a:t>
            </a:r>
          </a:p>
          <a:p>
            <a:pPr marL="342900" indent="-342900">
              <a:buFont typeface="Arial" panose="020B0604020202020204" pitchFamily="34" charset="0"/>
              <a:buChar char="•"/>
            </a:pPr>
            <a:r>
              <a:rPr lang="en-US" sz="2000" dirty="0"/>
              <a:t>The consumer price index (CPI) measures changes over time in the general level of prices of goods and services that a reference population acquires, uses or pays for consumption.</a:t>
            </a:r>
            <a:endParaRPr lang="en-IN" sz="2000" dirty="0"/>
          </a:p>
          <a:p>
            <a:pPr marL="342900" indent="-342900">
              <a:buFont typeface="Arial" panose="020B0604020202020204" pitchFamily="34" charset="0"/>
              <a:buChar char="•"/>
            </a:pPr>
            <a:r>
              <a:rPr lang="en-US" sz="2000" dirty="0"/>
              <a:t>The most often used index </a:t>
            </a:r>
          </a:p>
          <a:p>
            <a:pPr marL="342900" indent="-342900">
              <a:buFont typeface="Arial" panose="020B0604020202020204" pitchFamily="34" charset="0"/>
              <a:buChar char="•"/>
            </a:pPr>
            <a:r>
              <a:rPr lang="en-US" sz="2000" dirty="0"/>
              <a:t>Measures the price of a selection of goods purchased by a "typical consumer". </a:t>
            </a:r>
          </a:p>
          <a:p>
            <a:pPr marL="342900" indent="-342900">
              <a:buFont typeface="Arial" panose="020B0604020202020204" pitchFamily="34" charset="0"/>
              <a:buChar char="•"/>
            </a:pPr>
            <a:r>
              <a:rPr lang="en-US" sz="2000" dirty="0"/>
              <a:t> It is a statistical time-series measure of a weighted average of prices of a specified set of goods and services purchased by consumers.</a:t>
            </a:r>
          </a:p>
          <a:p>
            <a:pPr marL="342900" indent="-342900">
              <a:buFont typeface="Arial" panose="020B0604020202020204" pitchFamily="34" charset="0"/>
              <a:buChar char="•"/>
            </a:pPr>
            <a:r>
              <a:rPr lang="en-US" sz="2000" dirty="0"/>
              <a:t>It is a price index that tracks the prices of a specified basket of consumer goods and services, providing a measure of inflation.</a:t>
            </a:r>
            <a:endParaRPr lang="en-IN" sz="2000" dirty="0"/>
          </a:p>
        </p:txBody>
      </p:sp>
      <p:sp>
        <p:nvSpPr>
          <p:cNvPr id="11" name="TextBox 10">
            <a:extLst>
              <a:ext uri="{FF2B5EF4-FFF2-40B4-BE49-F238E27FC236}">
                <a16:creationId xmlns:a16="http://schemas.microsoft.com/office/drawing/2014/main" id="{48436FC5-F48A-BCC1-04CB-8875CC55E822}"/>
              </a:ext>
            </a:extLst>
          </p:cNvPr>
          <p:cNvSpPr txBox="1"/>
          <p:nvPr/>
        </p:nvSpPr>
        <p:spPr>
          <a:xfrm>
            <a:off x="271463" y="672048"/>
            <a:ext cx="914400" cy="914400"/>
          </a:xfrm>
          <a:prstGeom prst="rect">
            <a:avLst/>
          </a:prstGeom>
        </p:spPr>
        <p:txBody>
          <a:bodyPr vert="horz" wrap="none" lIns="0" tIns="0" rIns="0" bIns="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4000" b="0" i="0" u="none" strike="noStrike" kern="1200" cap="none" spc="0" normalizeH="0" noProof="0" dirty="0">
                <a:ln>
                  <a:noFill/>
                </a:ln>
                <a:effectLst/>
                <a:uLnTx/>
                <a:uFillTx/>
                <a:latin typeface="Arial" pitchFamily="34" charset="0"/>
                <a:ea typeface="+mj-ea"/>
                <a:cs typeface="+mj-cs"/>
              </a:rPr>
              <a:t>CPI</a:t>
            </a:r>
            <a:endParaRPr kumimoji="0" lang="en-IN" sz="4000" b="0" i="0" u="none" strike="noStrike" kern="1200" cap="none" spc="0" normalizeH="0" noProof="0" dirty="0">
              <a:ln>
                <a:noFill/>
              </a:ln>
              <a:effectLst/>
              <a:uLnTx/>
              <a:uFillTx/>
              <a:latin typeface="Arial" pitchFamily="34" charset="0"/>
              <a:ea typeface="+mj-ea"/>
              <a:cs typeface="+mj-cs"/>
            </a:endParaRPr>
          </a:p>
        </p:txBody>
      </p:sp>
    </p:spTree>
    <p:extLst>
      <p:ext uri="{BB962C8B-B14F-4D97-AF65-F5344CB8AC3E}">
        <p14:creationId xmlns:p14="http://schemas.microsoft.com/office/powerpoint/2010/main" val="3418062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pic>
        <p:nvPicPr>
          <p:cNvPr id="4" name="Picture 3" descr="Chart, bar chart&#10;&#10;Description automatically generated">
            <a:extLst>
              <a:ext uri="{FF2B5EF4-FFF2-40B4-BE49-F238E27FC236}">
                <a16:creationId xmlns:a16="http://schemas.microsoft.com/office/drawing/2014/main" id="{2D8C2016-8E3D-0289-59B5-0010B97931CA}"/>
              </a:ext>
            </a:extLst>
          </p:cNvPr>
          <p:cNvPicPr>
            <a:picLocks noChangeAspect="1"/>
          </p:cNvPicPr>
          <p:nvPr/>
        </p:nvPicPr>
        <p:blipFill rotWithShape="1">
          <a:blip r:embed="rId2">
            <a:extLst>
              <a:ext uri="{28A0092B-C50C-407E-A947-70E740481C1C}">
                <a14:useLocalDpi xmlns:a14="http://schemas.microsoft.com/office/drawing/2010/main" val="0"/>
              </a:ext>
            </a:extLst>
          </a:blip>
          <a:srcRect l="6772" t="3707" r="5616" b="3602"/>
          <a:stretch/>
        </p:blipFill>
        <p:spPr>
          <a:xfrm>
            <a:off x="385763" y="1034700"/>
            <a:ext cx="8265317" cy="3623025"/>
          </a:xfrm>
          <a:prstGeom prst="rect">
            <a:avLst/>
          </a:prstGeom>
        </p:spPr>
      </p:pic>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728663" y="342900"/>
            <a:ext cx="7922417"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ED7D31"/>
                </a:solidFill>
                <a:effectLst/>
                <a:uLnTx/>
                <a:uFillTx/>
                <a:latin typeface="Calibri Light" panose="020F0302020204030204"/>
                <a:ea typeface="+mj-ea"/>
                <a:cs typeface="+mj-cs"/>
              </a:rPr>
              <a:t>CPI </a:t>
            </a:r>
            <a:r>
              <a:rPr kumimoji="0" lang="en-US" sz="2800" b="1" i="0" u="none" strike="noStrike" kern="1200" cap="none" spc="0" normalizeH="0" baseline="0" noProof="0" dirty="0" err="1">
                <a:ln>
                  <a:noFill/>
                </a:ln>
                <a:solidFill>
                  <a:srgbClr val="ED7D31"/>
                </a:solidFill>
                <a:effectLst/>
                <a:uLnTx/>
                <a:uFillTx/>
                <a:latin typeface="Calibri Light" panose="020F0302020204030204"/>
                <a:ea typeface="+mj-ea"/>
                <a:cs typeface="+mj-cs"/>
              </a:rPr>
              <a:t>Gra</a:t>
            </a:r>
            <a:r>
              <a:rPr lang="en-US" sz="2800" b="1" dirty="0" err="1">
                <a:solidFill>
                  <a:srgbClr val="ED7D31"/>
                </a:solidFill>
                <a:latin typeface="Calibri Light" panose="020F0302020204030204"/>
              </a:rPr>
              <a:t>ph</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3906589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728663" y="342900"/>
            <a:ext cx="7922417"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b="1" dirty="0">
                <a:solidFill>
                  <a:srgbClr val="ED7D31"/>
                </a:solidFill>
                <a:latin typeface="Calibri Light" panose="020F0302020204030204"/>
              </a:rPr>
              <a:t>How to Controlling inflation?</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
        <p:nvSpPr>
          <p:cNvPr id="10" name="TextBox 9">
            <a:extLst>
              <a:ext uri="{FF2B5EF4-FFF2-40B4-BE49-F238E27FC236}">
                <a16:creationId xmlns:a16="http://schemas.microsoft.com/office/drawing/2014/main" id="{BBC96601-46A5-9615-C9F7-E4F4E50DB037}"/>
              </a:ext>
            </a:extLst>
          </p:cNvPr>
          <p:cNvSpPr txBox="1"/>
          <p:nvPr/>
        </p:nvSpPr>
        <p:spPr>
          <a:xfrm>
            <a:off x="42861" y="1046113"/>
            <a:ext cx="9101139" cy="3970318"/>
          </a:xfrm>
          <a:prstGeom prst="rect">
            <a:avLst/>
          </a:prstGeom>
          <a:noFill/>
        </p:spPr>
        <p:txBody>
          <a:bodyPr wrap="square">
            <a:spAutoFit/>
          </a:bodyPr>
          <a:lstStyle/>
          <a:p>
            <a:r>
              <a:rPr lang="en-US" sz="2400" dirty="0"/>
              <a:t>T</a:t>
            </a:r>
            <a:r>
              <a:rPr lang="en-IN" sz="2400" dirty="0"/>
              <a:t>wo ways of controlling:-1)Monetary measures </a:t>
            </a:r>
          </a:p>
          <a:p>
            <a:r>
              <a:rPr lang="en-IN" sz="2400" dirty="0"/>
              <a:t>                                             2)Fiscal measures</a:t>
            </a:r>
          </a:p>
          <a:p>
            <a:endParaRPr lang="en-IN" sz="2400" dirty="0"/>
          </a:p>
          <a:p>
            <a:r>
              <a:rPr lang="en-IN" sz="2000" dirty="0"/>
              <a:t>1)Monetary measures:-</a:t>
            </a:r>
          </a:p>
          <a:p>
            <a:r>
              <a:rPr lang="en-IN" sz="2000" dirty="0"/>
              <a:t>Commonly used method to control inflation is monetary policy of central banks. Most central bank use high interest rates to fight or prevent inflation.</a:t>
            </a:r>
          </a:p>
          <a:p>
            <a:endParaRPr lang="en-IN" sz="2000" dirty="0"/>
          </a:p>
          <a:p>
            <a:r>
              <a:rPr lang="en-IN" sz="2000" dirty="0"/>
              <a:t> a)Cash Reserve Ratio:-</a:t>
            </a:r>
            <a:r>
              <a:rPr lang="en-US" sz="2000" dirty="0"/>
              <a:t>4% percentage of a bank's total deposits that it needs to maintain as liquid cash. </a:t>
            </a:r>
            <a:endParaRPr lang="en-IN" sz="2000" dirty="0"/>
          </a:p>
          <a:p>
            <a:r>
              <a:rPr lang="en-IN" sz="2000" dirty="0"/>
              <a:t> b)Statutory Liquidity Ratio (SLR):-</a:t>
            </a:r>
            <a:r>
              <a:rPr lang="en-US" sz="2000" dirty="0"/>
              <a:t>25% percentage of deposits that a commercial     bank has to invest in Central Govt  in the form of liquid cash, gold or other securities</a:t>
            </a:r>
            <a:endParaRPr lang="en-IN" sz="2000" dirty="0"/>
          </a:p>
          <a:p>
            <a:endParaRPr lang="en-IN" sz="2000" dirty="0"/>
          </a:p>
        </p:txBody>
      </p:sp>
    </p:spTree>
    <p:extLst>
      <p:ext uri="{BB962C8B-B14F-4D97-AF65-F5344CB8AC3E}">
        <p14:creationId xmlns:p14="http://schemas.microsoft.com/office/powerpoint/2010/main" val="3691928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728663" y="342900"/>
            <a:ext cx="7922417"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b="1" dirty="0">
                <a:solidFill>
                  <a:srgbClr val="ED7D31"/>
                </a:solidFill>
                <a:latin typeface="Calibri Light" panose="020F0302020204030204"/>
              </a:rPr>
              <a:t>How to Controlling inflation?</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
        <p:nvSpPr>
          <p:cNvPr id="10" name="TextBox 9">
            <a:extLst>
              <a:ext uri="{FF2B5EF4-FFF2-40B4-BE49-F238E27FC236}">
                <a16:creationId xmlns:a16="http://schemas.microsoft.com/office/drawing/2014/main" id="{BBC96601-46A5-9615-C9F7-E4F4E50DB037}"/>
              </a:ext>
            </a:extLst>
          </p:cNvPr>
          <p:cNvSpPr txBox="1"/>
          <p:nvPr/>
        </p:nvSpPr>
        <p:spPr>
          <a:xfrm>
            <a:off x="42861" y="1117551"/>
            <a:ext cx="9101139" cy="1200329"/>
          </a:xfrm>
          <a:prstGeom prst="rect">
            <a:avLst/>
          </a:prstGeom>
          <a:noFill/>
        </p:spPr>
        <p:txBody>
          <a:bodyPr wrap="square">
            <a:spAutoFit/>
          </a:bodyPr>
          <a:lstStyle/>
          <a:p>
            <a:endParaRPr lang="en-IN" sz="2400" dirty="0"/>
          </a:p>
          <a:p>
            <a:r>
              <a:rPr lang="en-IN" sz="2400" dirty="0"/>
              <a:t>2)Fiscal measures to control inflation include taxation, government and public borrowings.</a:t>
            </a:r>
          </a:p>
        </p:txBody>
      </p:sp>
    </p:spTree>
    <p:extLst>
      <p:ext uri="{BB962C8B-B14F-4D97-AF65-F5344CB8AC3E}">
        <p14:creationId xmlns:p14="http://schemas.microsoft.com/office/powerpoint/2010/main" val="27708308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437038"/>
            <a:ext cx="8534400" cy="3200400"/>
          </a:xfrm>
        </p:spPr>
        <p:txBody>
          <a:bodyPr/>
          <a:lstStyle/>
          <a:p>
            <a:pPr marL="457200" indent="-457200">
              <a:buFont typeface="Arial" panose="020B0604020202020204" pitchFamily="34" charset="0"/>
              <a:buChar char="•"/>
            </a:pPr>
            <a:r>
              <a:rPr lang="en-US" sz="2400" b="0" i="0" dirty="0">
                <a:solidFill>
                  <a:srgbClr val="212529"/>
                </a:solidFill>
                <a:effectLst/>
                <a:latin typeface="-apple-system"/>
              </a:rPr>
              <a:t>A reasonable rate of inflation of around </a:t>
            </a:r>
            <a:r>
              <a:rPr lang="en-US" sz="2400" b="0" i="0">
                <a:solidFill>
                  <a:srgbClr val="212529"/>
                </a:solidFill>
                <a:effectLst/>
                <a:latin typeface="-apple-system"/>
              </a:rPr>
              <a:t>3- 6% </a:t>
            </a:r>
            <a:r>
              <a:rPr lang="en-US" sz="2400" b="0" i="0" dirty="0">
                <a:solidFill>
                  <a:srgbClr val="212529"/>
                </a:solidFill>
                <a:effectLst/>
                <a:latin typeface="-apple-system"/>
              </a:rPr>
              <a:t>is often viewed to have positive effects on the national economy as it encourages investment and production and allows growth in wages. When inflation crosses reasonable limits, it has negative effects. It reduces the value of money, resulting in uncertainty of the value of gains and losses of borrowers, lenders, and buyers and sellers.</a:t>
            </a:r>
            <a:endParaRPr lang="en-US" sz="2400"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b="1" dirty="0">
                <a:solidFill>
                  <a:srgbClr val="ED7D31"/>
                </a:solidFill>
                <a:latin typeface="Calibri Light" panose="020F0302020204030204"/>
              </a:rPr>
              <a:t>Conclusion</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1088003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2"/>
          </p:nvPr>
        </p:nvPicPr>
        <p:blipFill>
          <a:blip r:embed="rId2" cstate="screen">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a:stretch>
            <a:fillRect/>
          </a:stretch>
        </p:blipFill>
        <p:spPr/>
      </p:pic>
      <p:sp>
        <p:nvSpPr>
          <p:cNvPr id="2" name="Title 1"/>
          <p:cNvSpPr>
            <a:spLocks noGrp="1"/>
          </p:cNvSpPr>
          <p:nvPr>
            <p:ph type="ctrTitle"/>
          </p:nvPr>
        </p:nvSpPr>
        <p:spPr>
          <a:xfrm>
            <a:off x="0" y="0"/>
            <a:ext cx="9144000" cy="5143500"/>
          </a:xfrm>
        </p:spPr>
        <p:txBody>
          <a:bodyPr/>
          <a:lstStyle/>
          <a:p>
            <a:r>
              <a:rPr lang="en-US" dirty="0"/>
              <a:t>Thank you and Q&amp;A</a:t>
            </a:r>
          </a:p>
        </p:txBody>
      </p:sp>
      <p:sp>
        <p:nvSpPr>
          <p:cNvPr id="5" name="SmartArt Placeholder 4"/>
          <p:cNvSpPr>
            <a:spLocks noGrp="1"/>
          </p:cNvSpPr>
          <p:nvPr>
            <p:ph type="dgm" sz="quarter" idx="14"/>
          </p:nvPr>
        </p:nvSpPr>
        <p:spPr/>
      </p:sp>
      <p:sp>
        <p:nvSpPr>
          <p:cNvPr id="6" name="Footer Placeholder 5"/>
          <p:cNvSpPr>
            <a:spLocks noGrp="1"/>
          </p:cNvSpPr>
          <p:nvPr>
            <p:ph type="ftr" sz="quarter" idx="15"/>
          </p:nvPr>
        </p:nvSpPr>
        <p:spPr/>
        <p:txBody>
          <a:bodyPr/>
          <a:lstStyle/>
          <a:p>
            <a:pPr algn="l">
              <a:defRPr/>
            </a:pPr>
            <a:r>
              <a:rPr lang="en-US">
                <a:cs typeface="Arial" charset="0"/>
              </a:rPr>
              <a:t>© </a:t>
            </a:r>
            <a:r>
              <a:rPr lang="en-US" kern="0">
                <a:cs typeface="Arial" charset="0"/>
              </a:rPr>
              <a:t>Euromonitor</a:t>
            </a:r>
            <a:r>
              <a:rPr lang="en-US">
                <a:cs typeface="Arial" charset="0"/>
              </a:rPr>
              <a:t> Internation</a:t>
            </a:r>
            <a:r>
              <a:rPr lang="en-US">
                <a:cs typeface="Tahoma" pitchFamily="34" charset="0"/>
              </a:rPr>
              <a:t>al</a:t>
            </a:r>
          </a:p>
        </p:txBody>
      </p:sp>
      <p:sp>
        <p:nvSpPr>
          <p:cNvPr id="7" name="Slide Number Placeholder 6"/>
          <p:cNvSpPr>
            <a:spLocks noGrp="1"/>
          </p:cNvSpPr>
          <p:nvPr>
            <p:ph type="sldNum" sz="quarter" idx="16"/>
          </p:nvPr>
        </p:nvSpPr>
        <p:spPr/>
        <p:txBody>
          <a:bodyPr/>
          <a:lstStyle/>
          <a:p>
            <a:fld id="{5F8EC74F-F43D-B546-84DB-988CF7340E3A}" type="slidenum">
              <a:rPr lang="en-US" smtClean="0"/>
              <a:pPr/>
              <a:t>15</a:t>
            </a:fld>
            <a:endParaRPr lang="en-US"/>
          </a:p>
        </p:txBody>
      </p:sp>
      <p:sp>
        <p:nvSpPr>
          <p:cNvPr id="4" name="Rectangle 3">
            <a:extLst>
              <a:ext uri="{FF2B5EF4-FFF2-40B4-BE49-F238E27FC236}">
                <a16:creationId xmlns:a16="http://schemas.microsoft.com/office/drawing/2014/main" id="{F319FB2A-149C-4549-A080-11B72715B323}"/>
              </a:ext>
            </a:extLst>
          </p:cNvPr>
          <p:cNvSpPr/>
          <p:nvPr/>
        </p:nvSpPr>
        <p:spPr>
          <a:xfrm>
            <a:off x="3333135" y="0"/>
            <a:ext cx="5808406" cy="5143500"/>
          </a:xfrm>
          <a:prstGeom prst="rect">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9" name="TextBox 8">
            <a:extLst>
              <a:ext uri="{FF2B5EF4-FFF2-40B4-BE49-F238E27FC236}">
                <a16:creationId xmlns:a16="http://schemas.microsoft.com/office/drawing/2014/main" id="{D83C9216-8B36-95D1-C81C-19EF457991A3}"/>
              </a:ext>
            </a:extLst>
          </p:cNvPr>
          <p:cNvSpPr txBox="1"/>
          <p:nvPr/>
        </p:nvSpPr>
        <p:spPr>
          <a:xfrm>
            <a:off x="4572000" y="4221956"/>
            <a:ext cx="4421981" cy="600075"/>
          </a:xfrm>
          <a:prstGeom prst="rect">
            <a:avLst/>
          </a:prstGeom>
        </p:spPr>
        <p:txBody>
          <a:bodyPr vert="horz" wrap="none" lIns="0" tIns="0" rIns="0" bIns="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2400" b="0" i="0" u="none" strike="noStrike" kern="1200" cap="none" spc="0" normalizeH="0" noProof="0" dirty="0">
                <a:ln>
                  <a:noFill/>
                </a:ln>
                <a:effectLst/>
                <a:uLnTx/>
                <a:uFillTx/>
                <a:latin typeface="Arial" pitchFamily="34" charset="0"/>
                <a:ea typeface="+mj-ea"/>
                <a:cs typeface="+mj-cs"/>
              </a:rPr>
              <a:t>Presented by :Sachin Mittalkod</a:t>
            </a:r>
            <a:endParaRPr kumimoji="0" lang="en-IN" sz="2400" b="0" i="0" u="none" strike="noStrike" kern="1200" cap="none" spc="0" normalizeH="0" noProof="0" dirty="0">
              <a:ln>
                <a:noFill/>
              </a:ln>
              <a:effectLst/>
              <a:uLnTx/>
              <a:uFillTx/>
              <a:latin typeface="Arial" pitchFamily="34" charset="0"/>
              <a:ea typeface="+mj-ea"/>
              <a:cs typeface="+mj-cs"/>
            </a:endParaRPr>
          </a:p>
        </p:txBody>
      </p:sp>
    </p:spTree>
    <p:extLst>
      <p:ext uri="{BB962C8B-B14F-4D97-AF65-F5344CB8AC3E}">
        <p14:creationId xmlns:p14="http://schemas.microsoft.com/office/powerpoint/2010/main" val="384958196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0CA08A-3BE5-4C67-841F-AED20A18DC6F}"/>
              </a:ext>
            </a:extLst>
          </p:cNvPr>
          <p:cNvSpPr>
            <a:spLocks noGrp="1"/>
          </p:cNvSpPr>
          <p:nvPr>
            <p:ph type="body" sz="quarter" idx="13"/>
          </p:nvPr>
        </p:nvSpPr>
        <p:spPr/>
        <p:txBody>
          <a:bodyPr/>
          <a:lstStyle/>
          <a:p>
            <a:endParaRPr lang="en-IN"/>
          </a:p>
        </p:txBody>
      </p:sp>
      <p:sp>
        <p:nvSpPr>
          <p:cNvPr id="4" name="TextBox 3">
            <a:extLst>
              <a:ext uri="{FF2B5EF4-FFF2-40B4-BE49-F238E27FC236}">
                <a16:creationId xmlns:a16="http://schemas.microsoft.com/office/drawing/2014/main" id="{EAA8F68C-8F46-0BD1-EB83-EA7616E673F0}"/>
              </a:ext>
            </a:extLst>
          </p:cNvPr>
          <p:cNvSpPr txBox="1"/>
          <p:nvPr/>
        </p:nvSpPr>
        <p:spPr>
          <a:xfrm>
            <a:off x="381000" y="1164432"/>
            <a:ext cx="6115050" cy="2400657"/>
          </a:xfrm>
          <a:prstGeom prst="rect">
            <a:avLst/>
          </a:prstGeom>
          <a:noFill/>
        </p:spPr>
        <p:txBody>
          <a:bodyPr wrap="square">
            <a:spAutoFit/>
          </a:bodyPr>
          <a:lstStyle/>
          <a:p>
            <a:pPr marL="285750" indent="-285750">
              <a:buSzPct val="145000"/>
              <a:buFont typeface="Wingdings" panose="05000000000000000000" pitchFamily="2" charset="2"/>
              <a:buChar char="§"/>
            </a:pPr>
            <a:r>
              <a:rPr lang="en-US" sz="2500" dirty="0"/>
              <a:t> What is Inflation?</a:t>
            </a:r>
          </a:p>
          <a:p>
            <a:pPr marL="285750" indent="-285750">
              <a:buSzPct val="145000"/>
              <a:buFont typeface="Wingdings" panose="05000000000000000000" pitchFamily="2" charset="2"/>
              <a:buChar char="§"/>
            </a:pPr>
            <a:r>
              <a:rPr lang="en-IN" sz="2500" dirty="0"/>
              <a:t> Causes of Inflation</a:t>
            </a:r>
          </a:p>
          <a:p>
            <a:pPr marL="285750" indent="-285750">
              <a:buSzPct val="145000"/>
              <a:buFont typeface="Wingdings" panose="05000000000000000000" pitchFamily="2" charset="2"/>
              <a:buChar char="§"/>
            </a:pPr>
            <a:r>
              <a:rPr lang="en-IN" sz="2500" dirty="0"/>
              <a:t> Effects of Inflation</a:t>
            </a:r>
          </a:p>
          <a:p>
            <a:pPr marL="285750" indent="-285750">
              <a:buSzPct val="145000"/>
              <a:buFont typeface="Wingdings" panose="05000000000000000000" pitchFamily="2" charset="2"/>
              <a:buChar char="§"/>
            </a:pPr>
            <a:r>
              <a:rPr lang="en-IN" sz="2500" dirty="0"/>
              <a:t> Types of inflation </a:t>
            </a:r>
          </a:p>
          <a:p>
            <a:pPr marL="285750" indent="-285750">
              <a:buSzPct val="145000"/>
              <a:buFont typeface="Wingdings" panose="05000000000000000000" pitchFamily="2" charset="2"/>
              <a:buChar char="§"/>
            </a:pPr>
            <a:r>
              <a:rPr lang="en-IN" sz="2500" dirty="0"/>
              <a:t> </a:t>
            </a:r>
            <a:r>
              <a:rPr lang="en-US" sz="2500" dirty="0"/>
              <a:t>Is Inflation is bad for Everyone?</a:t>
            </a:r>
          </a:p>
          <a:p>
            <a:pPr marL="285750" indent="-285750">
              <a:buSzPct val="145000"/>
              <a:buFont typeface="Wingdings" panose="05000000000000000000" pitchFamily="2" charset="2"/>
              <a:buChar char="§"/>
            </a:pPr>
            <a:r>
              <a:rPr lang="en-IN" sz="2500" dirty="0"/>
              <a:t>Conclusion</a:t>
            </a:r>
          </a:p>
        </p:txBody>
      </p:sp>
      <p:pic>
        <p:nvPicPr>
          <p:cNvPr id="6" name="Picture 5">
            <a:extLst>
              <a:ext uri="{FF2B5EF4-FFF2-40B4-BE49-F238E27FC236}">
                <a16:creationId xmlns:a16="http://schemas.microsoft.com/office/drawing/2014/main" id="{C154165E-3618-5FC3-65D4-8C83D4569CF5}"/>
              </a:ext>
            </a:extLst>
          </p:cNvPr>
          <p:cNvPicPr>
            <a:picLocks noChangeAspect="1"/>
          </p:cNvPicPr>
          <p:nvPr/>
        </p:nvPicPr>
        <p:blipFill>
          <a:blip r:embed="rId2"/>
          <a:stretch>
            <a:fillRect/>
          </a:stretch>
        </p:blipFill>
        <p:spPr>
          <a:xfrm>
            <a:off x="4849415" y="1627536"/>
            <a:ext cx="4017169" cy="2696743"/>
          </a:xfrm>
          <a:prstGeom prst="rect">
            <a:avLst/>
          </a:prstGeom>
        </p:spPr>
      </p:pic>
      <p:sp>
        <p:nvSpPr>
          <p:cNvPr id="5" name="Title 1">
            <a:extLst>
              <a:ext uri="{FF2B5EF4-FFF2-40B4-BE49-F238E27FC236}">
                <a16:creationId xmlns:a16="http://schemas.microsoft.com/office/drawing/2014/main" id="{4CE92C38-ECBB-4F2C-BE19-324C4D7CB4D3}"/>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4000" b="1" dirty="0">
                <a:solidFill>
                  <a:srgbClr val="ED7D31"/>
                </a:solidFill>
                <a:latin typeface="Calibri Light" panose="020F0302020204030204"/>
              </a:rPr>
              <a:t>Overview</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3314769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0CA08A-3BE5-4C67-841F-AED20A18DC6F}"/>
              </a:ext>
            </a:extLst>
          </p:cNvPr>
          <p:cNvSpPr>
            <a:spLocks noGrp="1"/>
          </p:cNvSpPr>
          <p:nvPr>
            <p:ph type="body" sz="quarter" idx="13"/>
          </p:nvPr>
        </p:nvSpPr>
        <p:spPr/>
        <p:txBody>
          <a:bodyPr/>
          <a:lstStyle/>
          <a:p>
            <a:endParaRPr lang="en-IN"/>
          </a:p>
        </p:txBody>
      </p:sp>
      <p:sp>
        <p:nvSpPr>
          <p:cNvPr id="5" name="Title 1">
            <a:extLst>
              <a:ext uri="{FF2B5EF4-FFF2-40B4-BE49-F238E27FC236}">
                <a16:creationId xmlns:a16="http://schemas.microsoft.com/office/drawing/2014/main" id="{4CE92C38-ECBB-4F2C-BE19-324C4D7CB4D3}"/>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dirty="0" err="1">
                <a:ln>
                  <a:noFill/>
                </a:ln>
                <a:solidFill>
                  <a:srgbClr val="ED7D31"/>
                </a:solidFill>
                <a:effectLst/>
                <a:uLnTx/>
                <a:uFillTx/>
                <a:latin typeface="Calibri Light" panose="020F0302020204030204"/>
                <a:ea typeface="+mj-ea"/>
                <a:cs typeface="+mj-cs"/>
              </a:rPr>
              <a:t>Wha</a:t>
            </a:r>
            <a:r>
              <a:rPr lang="en-US" sz="4000" b="1" dirty="0">
                <a:solidFill>
                  <a:srgbClr val="ED7D31"/>
                </a:solidFill>
                <a:latin typeface="Calibri Light" panose="020F0302020204030204"/>
              </a:rPr>
              <a:t>t is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
        <p:nvSpPr>
          <p:cNvPr id="7" name="TextBox 6">
            <a:extLst>
              <a:ext uri="{FF2B5EF4-FFF2-40B4-BE49-F238E27FC236}">
                <a16:creationId xmlns:a16="http://schemas.microsoft.com/office/drawing/2014/main" id="{A0265763-957C-4623-E16E-981DEB025AF4}"/>
              </a:ext>
            </a:extLst>
          </p:cNvPr>
          <p:cNvSpPr txBox="1"/>
          <p:nvPr/>
        </p:nvSpPr>
        <p:spPr>
          <a:xfrm>
            <a:off x="0" y="1232922"/>
            <a:ext cx="9144000" cy="4154984"/>
          </a:xfrm>
          <a:prstGeom prst="rect">
            <a:avLst/>
          </a:prstGeom>
          <a:noFill/>
        </p:spPr>
        <p:txBody>
          <a:bodyPr wrap="square" rtlCol="0">
            <a:spAutoFit/>
          </a:bodyPr>
          <a:lstStyle/>
          <a:p>
            <a:pPr marL="342900" indent="-342900">
              <a:buFont typeface="Arial" panose="020B0604020202020204" pitchFamily="34" charset="0"/>
              <a:buChar char="•"/>
            </a:pPr>
            <a:r>
              <a:rPr lang="en-US" sz="2000" b="1" dirty="0"/>
              <a:t>Inflation</a:t>
            </a:r>
            <a:r>
              <a:rPr lang="en-US" sz="2000" dirty="0"/>
              <a:t> refers to increase in price of goods and services over a given period of time such as food, clothing, housing etc.</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fall in price of goods and services called </a:t>
            </a:r>
            <a:r>
              <a:rPr lang="en-US" sz="2000" b="1" dirty="0"/>
              <a:t>Deflation.</a:t>
            </a: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inflation rate is the percentage increase or decrease in prices during specified period.</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current inflation rate in India is 7.04%.</a:t>
            </a:r>
          </a:p>
          <a:p>
            <a:endParaRPr lang="en-US" sz="2800" dirty="0"/>
          </a:p>
          <a:p>
            <a:endParaRPr lang="en-US" sz="2800" dirty="0"/>
          </a:p>
          <a:p>
            <a:endParaRPr lang="en-IN" sz="2800" dirty="0"/>
          </a:p>
        </p:txBody>
      </p:sp>
    </p:spTree>
    <p:extLst>
      <p:ext uri="{BB962C8B-B14F-4D97-AF65-F5344CB8AC3E}">
        <p14:creationId xmlns:p14="http://schemas.microsoft.com/office/powerpoint/2010/main" val="1312007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253613"/>
            <a:ext cx="8534400" cy="3546987"/>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1)Currency inflation: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This type of inflation is caused by the printing of currency notes.</a:t>
            </a:r>
            <a:endParaRPr kumimoji="0" lang="en-IN"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dirty="0">
                <a:ln>
                  <a:noFill/>
                </a:ln>
                <a:solidFill>
                  <a:srgbClr val="ED7D31"/>
                </a:solidFill>
                <a:effectLst/>
                <a:uLnTx/>
                <a:uFillTx/>
                <a:latin typeface="Calibri Light" panose="020F0302020204030204"/>
                <a:ea typeface="+mj-ea"/>
                <a:cs typeface="+mj-cs"/>
              </a:rPr>
              <a:t>Causes Of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pic>
        <p:nvPicPr>
          <p:cNvPr id="7" name="Picture 6">
            <a:extLst>
              <a:ext uri="{FF2B5EF4-FFF2-40B4-BE49-F238E27FC236}">
                <a16:creationId xmlns:a16="http://schemas.microsoft.com/office/drawing/2014/main" id="{E2203DE4-3BF8-4BB1-E4DF-ABE060F03658}"/>
              </a:ext>
            </a:extLst>
          </p:cNvPr>
          <p:cNvPicPr>
            <a:picLocks noChangeAspect="1"/>
          </p:cNvPicPr>
          <p:nvPr/>
        </p:nvPicPr>
        <p:blipFill>
          <a:blip r:embed="rId2"/>
          <a:stretch>
            <a:fillRect/>
          </a:stretch>
        </p:blipFill>
        <p:spPr>
          <a:xfrm>
            <a:off x="304800" y="2302035"/>
            <a:ext cx="3245644" cy="2298539"/>
          </a:xfrm>
          <a:prstGeom prst="rect">
            <a:avLst/>
          </a:prstGeom>
        </p:spPr>
      </p:pic>
      <p:pic>
        <p:nvPicPr>
          <p:cNvPr id="8" name="Picture 7" descr="A picture containing person, people&#10;&#10;Description automatically generated">
            <a:extLst>
              <a:ext uri="{FF2B5EF4-FFF2-40B4-BE49-F238E27FC236}">
                <a16:creationId xmlns:a16="http://schemas.microsoft.com/office/drawing/2014/main" id="{DAC5F006-B0F6-FADE-B6A8-3BF4B27DD0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13653" y="2302035"/>
            <a:ext cx="3503342" cy="2298539"/>
          </a:xfrm>
          <a:prstGeom prst="rect">
            <a:avLst/>
          </a:prstGeom>
        </p:spPr>
      </p:pic>
      <p:sp>
        <p:nvSpPr>
          <p:cNvPr id="9" name="Arrow: Right 8">
            <a:extLst>
              <a:ext uri="{FF2B5EF4-FFF2-40B4-BE49-F238E27FC236}">
                <a16:creationId xmlns:a16="http://schemas.microsoft.com/office/drawing/2014/main" id="{EF0FFB9E-979B-DC4B-A880-E7B22C3C8530}"/>
              </a:ext>
            </a:extLst>
          </p:cNvPr>
          <p:cNvSpPr/>
          <p:nvPr/>
        </p:nvSpPr>
        <p:spPr>
          <a:xfrm>
            <a:off x="3550444" y="3123136"/>
            <a:ext cx="1863209" cy="484632"/>
          </a:xfrm>
          <a:prstGeom prst="rightArrow">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2413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196463"/>
            <a:ext cx="8534400" cy="3546987"/>
          </a:xfrm>
        </p:spPr>
        <p:txBody>
          <a:bodyPr/>
          <a:lstStyle/>
          <a:p>
            <a:pPr>
              <a:spcAft>
                <a:spcPts val="600"/>
              </a:spcAft>
            </a:pPr>
            <a:r>
              <a:rPr lang="en-US" sz="2400" b="1" dirty="0">
                <a:latin typeface="+mn-lt"/>
                <a:ea typeface="+mn-ea"/>
                <a:cs typeface="+mn-cs"/>
              </a:rPr>
              <a:t>2) Demand-Pull Inflation:</a:t>
            </a:r>
          </a:p>
          <a:p>
            <a:pPr marL="457200" indent="-228600">
              <a:spcAft>
                <a:spcPts val="600"/>
              </a:spcAft>
              <a:buFont typeface="Arial" panose="020B0604020202020204" pitchFamily="34" charset="0"/>
              <a:buChar char="•"/>
            </a:pPr>
            <a:r>
              <a:rPr lang="en-US" sz="2400" dirty="0">
                <a:latin typeface="+mn-lt"/>
                <a:ea typeface="+mn-ea"/>
                <a:cs typeface="+mn-cs"/>
              </a:rPr>
              <a:t> </a:t>
            </a:r>
            <a:r>
              <a:rPr lang="en-US" sz="2000" dirty="0">
                <a:latin typeface="+mn-lt"/>
                <a:ea typeface="+mn-ea"/>
                <a:cs typeface="+mn-cs"/>
              </a:rPr>
              <a:t>The prices of certain goods and services rise as their demand gets increases.</a:t>
            </a: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dirty="0">
                <a:ln>
                  <a:noFill/>
                </a:ln>
                <a:solidFill>
                  <a:srgbClr val="ED7D31"/>
                </a:solidFill>
                <a:effectLst/>
                <a:uLnTx/>
                <a:uFillTx/>
                <a:latin typeface="Calibri Light" panose="020F0302020204030204"/>
                <a:ea typeface="+mj-ea"/>
                <a:cs typeface="+mj-cs"/>
              </a:rPr>
              <a:t>Causes Of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pic>
        <p:nvPicPr>
          <p:cNvPr id="10" name="Picture 9" descr="Diagram&#10;&#10;Description automatically generated">
            <a:extLst>
              <a:ext uri="{FF2B5EF4-FFF2-40B4-BE49-F238E27FC236}">
                <a16:creationId xmlns:a16="http://schemas.microsoft.com/office/drawing/2014/main" id="{74820876-01D1-FC04-7121-29080D7A38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4515" y="2114550"/>
            <a:ext cx="3284685" cy="2393155"/>
          </a:xfrm>
          <a:prstGeom prst="rect">
            <a:avLst/>
          </a:prstGeom>
        </p:spPr>
      </p:pic>
    </p:spTree>
    <p:extLst>
      <p:ext uri="{BB962C8B-B14F-4D97-AF65-F5344CB8AC3E}">
        <p14:creationId xmlns:p14="http://schemas.microsoft.com/office/powerpoint/2010/main" val="186620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132169"/>
            <a:ext cx="8534400" cy="3546987"/>
          </a:xfrm>
        </p:spPr>
        <p:txBody>
          <a:bodyPr/>
          <a:lstStyle/>
          <a:p>
            <a:pPr>
              <a:spcAft>
                <a:spcPts val="600"/>
              </a:spcAft>
            </a:pPr>
            <a:r>
              <a:rPr lang="en-US" sz="2400" b="1" dirty="0">
                <a:latin typeface="+mn-lt"/>
                <a:ea typeface="+mn-ea"/>
                <a:cs typeface="+mn-cs"/>
              </a:rPr>
              <a:t>3) Cost-push inflation:</a:t>
            </a:r>
          </a:p>
          <a:p>
            <a:pPr marL="457200" indent="-228600">
              <a:spcAft>
                <a:spcPts val="600"/>
              </a:spcAft>
              <a:buFont typeface="Arial" panose="020B0604020202020204" pitchFamily="34" charset="0"/>
              <a:buChar char="•"/>
            </a:pPr>
            <a:r>
              <a:rPr lang="en-US" sz="2000" dirty="0">
                <a:latin typeface="+mn-lt"/>
                <a:ea typeface="+mn-ea"/>
                <a:cs typeface="+mn-cs"/>
              </a:rPr>
              <a:t> The price of the finished product directly depends upon the cost involved in its production for example if the production cost is less then the price of the product will be less and vice versa.</a:t>
            </a:r>
          </a:p>
          <a:p>
            <a:pPr marL="457200" indent="-228600">
              <a:spcAft>
                <a:spcPts val="600"/>
              </a:spcAft>
              <a:buFont typeface="Arial" panose="020B0604020202020204" pitchFamily="34" charset="0"/>
              <a:buChar char="•"/>
            </a:pPr>
            <a:r>
              <a:rPr lang="en-US" sz="2000" dirty="0">
                <a:latin typeface="+mn-lt"/>
                <a:ea typeface="+mn-ea"/>
                <a:cs typeface="+mn-cs"/>
              </a:rPr>
              <a:t>As per the recent data the inflation rate in India in the first quarter has reached above 7.79%.</a:t>
            </a: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dirty="0">
                <a:ln>
                  <a:noFill/>
                </a:ln>
                <a:solidFill>
                  <a:srgbClr val="ED7D31"/>
                </a:solidFill>
                <a:effectLst/>
                <a:uLnTx/>
                <a:uFillTx/>
                <a:latin typeface="Calibri Light" panose="020F0302020204030204"/>
                <a:ea typeface="+mj-ea"/>
                <a:cs typeface="+mj-cs"/>
              </a:rPr>
              <a:t>Causes Of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pic>
        <p:nvPicPr>
          <p:cNvPr id="7" name="Picture 6" descr="A picture containing text, clipart&#10;&#10;Description automatically generated">
            <a:extLst>
              <a:ext uri="{FF2B5EF4-FFF2-40B4-BE49-F238E27FC236}">
                <a16:creationId xmlns:a16="http://schemas.microsoft.com/office/drawing/2014/main" id="{FE99E92C-6CD1-5932-7A91-FBD6990E72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4235" y="2693194"/>
            <a:ext cx="3304730" cy="2107406"/>
          </a:xfrm>
          <a:prstGeom prst="rect">
            <a:avLst/>
          </a:prstGeom>
        </p:spPr>
      </p:pic>
    </p:spTree>
    <p:extLst>
      <p:ext uri="{BB962C8B-B14F-4D97-AF65-F5344CB8AC3E}">
        <p14:creationId xmlns:p14="http://schemas.microsoft.com/office/powerpoint/2010/main" val="977259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253613"/>
            <a:ext cx="8534400" cy="3546987"/>
          </a:xfrm>
        </p:spPr>
        <p:txBody>
          <a:bodyPr/>
          <a:lstStyle/>
          <a:p>
            <a:pPr marL="342900" indent="-342900">
              <a:spcAft>
                <a:spcPts val="600"/>
              </a:spcAft>
              <a:buFont typeface="Arial" panose="020B0604020202020204" pitchFamily="34" charset="0"/>
              <a:buChar char="•"/>
            </a:pPr>
            <a:r>
              <a:rPr lang="en-US" sz="2000" dirty="0">
                <a:latin typeface="+mn-lt"/>
                <a:ea typeface="+mn-ea"/>
                <a:cs typeface="+mn-cs"/>
              </a:rPr>
              <a:t>As the prices rise, every single dollar has less and less purchasing power because more dollars are necessary to buy same goods or services.</a:t>
            </a:r>
          </a:p>
          <a:p>
            <a:pPr marL="342900" indent="-342900">
              <a:spcAft>
                <a:spcPts val="600"/>
              </a:spcAft>
              <a:buFont typeface="Arial" panose="020B0604020202020204" pitchFamily="34" charset="0"/>
              <a:buChar char="•"/>
            </a:pPr>
            <a:r>
              <a:rPr lang="en-US" sz="2000" dirty="0">
                <a:latin typeface="+mn-lt"/>
                <a:ea typeface="+mn-ea"/>
                <a:cs typeface="+mn-cs"/>
              </a:rPr>
              <a:t>It impacts on the cost of living in a country, when inflation Is high, the cost of living gets higher as well which leads to decrease in Economic growth.</a:t>
            </a:r>
          </a:p>
          <a:p>
            <a:pPr marL="342900" indent="-342900">
              <a:spcAft>
                <a:spcPts val="600"/>
              </a:spcAft>
              <a:buFont typeface="Arial" panose="020B0604020202020204" pitchFamily="34" charset="0"/>
              <a:buChar char="•"/>
            </a:pPr>
            <a:r>
              <a:rPr lang="en-US" sz="2000" dirty="0">
                <a:latin typeface="+mn-lt"/>
                <a:ea typeface="+mn-ea"/>
                <a:cs typeface="+mn-cs"/>
              </a:rPr>
              <a:t>However, a healthy inflation rate (2-3%) is considered positive because it directly results in increasing wages and maintains capital flowing in a growing economy.</a:t>
            </a: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4000" b="1" dirty="0">
                <a:solidFill>
                  <a:srgbClr val="ED7D31"/>
                </a:solidFill>
                <a:latin typeface="Calibri Light" panose="020F0302020204030204"/>
              </a:rPr>
              <a:t>Effects of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pic>
        <p:nvPicPr>
          <p:cNvPr id="5" name="Picture 4" descr="Diagram&#10;&#10;Description automatically generated with low confidence">
            <a:extLst>
              <a:ext uri="{FF2B5EF4-FFF2-40B4-BE49-F238E27FC236}">
                <a16:creationId xmlns:a16="http://schemas.microsoft.com/office/drawing/2014/main" id="{C9EE2FF9-3DE2-FE82-A391-C1F9FBCBB1C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23722" y="3465589"/>
            <a:ext cx="1941635" cy="1335011"/>
          </a:xfrm>
          <a:prstGeom prst="rect">
            <a:avLst/>
          </a:prstGeom>
        </p:spPr>
      </p:pic>
    </p:spTree>
    <p:extLst>
      <p:ext uri="{BB962C8B-B14F-4D97-AF65-F5344CB8AC3E}">
        <p14:creationId xmlns:p14="http://schemas.microsoft.com/office/powerpoint/2010/main" val="3345340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032157"/>
            <a:ext cx="8534400" cy="3847024"/>
          </a:xfrm>
        </p:spPr>
        <p:txBody>
          <a:bodyPr/>
          <a:lstStyle/>
          <a:p>
            <a:pPr marL="457200" indent="-457200">
              <a:buFont typeface="Arial" panose="020B0604020202020204" pitchFamily="34" charset="0"/>
              <a:buChar char="•"/>
            </a:pPr>
            <a:r>
              <a:rPr lang="en-US" sz="2000" dirty="0"/>
              <a:t>Not everyone suffers a loss due to inflation, there are many who get profited from it and mainly the investors and stakeholders. </a:t>
            </a:r>
          </a:p>
          <a:p>
            <a:endParaRPr lang="en-US" sz="2000" dirty="0"/>
          </a:p>
          <a:p>
            <a:pPr marL="457200" indent="-457200">
              <a:buFont typeface="Arial" panose="020B0604020202020204" pitchFamily="34" charset="0"/>
              <a:buChar char="•"/>
            </a:pPr>
            <a:r>
              <a:rPr lang="en-US" sz="2000" b="1" dirty="0"/>
              <a:t>Investors </a:t>
            </a:r>
            <a:r>
              <a:rPr lang="en-US" sz="2000" dirty="0"/>
              <a:t>– Investors enjoy a great profit due to inflation as the price of their assets and investments multiplies with an increase in the rate of inflation.</a:t>
            </a:r>
          </a:p>
          <a:p>
            <a:endParaRPr lang="en-US" sz="2000" dirty="0"/>
          </a:p>
          <a:p>
            <a:pPr marL="457200" indent="-457200">
              <a:buFont typeface="Arial" panose="020B0604020202020204" pitchFamily="34" charset="0"/>
              <a:buChar char="•"/>
            </a:pPr>
            <a:r>
              <a:rPr lang="en-US" sz="2000" b="1" dirty="0"/>
              <a:t>Share Holders </a:t>
            </a:r>
            <a:r>
              <a:rPr lang="en-US" sz="2000" dirty="0"/>
              <a:t>– It’s a usual trend in the stock market that the prices of stocks go up with the time and thus as the rate of inflation increases the prices of the stocks also increase thus generating a decent profit for the shareholders.</a:t>
            </a: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ED7D31"/>
                </a:solidFill>
                <a:effectLst/>
                <a:uLnTx/>
                <a:uFillTx/>
                <a:latin typeface="Calibri Light" panose="020F0302020204030204"/>
                <a:ea typeface="+mj-ea"/>
                <a:cs typeface="+mj-cs"/>
              </a:rPr>
              <a:t>Is Inflation is bad for Everyone?</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2968580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64293" y="1167889"/>
            <a:ext cx="9144000" cy="3847024"/>
          </a:xfrm>
        </p:spPr>
        <p:txBody>
          <a:bodyPr/>
          <a:lstStyle/>
          <a:p>
            <a:endParaRPr lang="en-IN" sz="2400" b="1" dirty="0"/>
          </a:p>
          <a:p>
            <a:r>
              <a:rPr lang="en-US" sz="2400" b="1" dirty="0"/>
              <a:t>Ministry of Statistics and </a:t>
            </a:r>
            <a:r>
              <a:rPr lang="en-US" sz="2400" b="1" dirty="0" err="1"/>
              <a:t>Programme</a:t>
            </a:r>
            <a:r>
              <a:rPr lang="en-US" sz="2400" b="1" dirty="0"/>
              <a:t> Implementation(MOSPI).</a:t>
            </a:r>
          </a:p>
          <a:p>
            <a:endParaRPr lang="en-IN" sz="2400" b="1" dirty="0"/>
          </a:p>
          <a:p>
            <a:r>
              <a:rPr lang="en-IN" sz="2400" b="1" dirty="0"/>
              <a:t>Personal consumption expenditure (PCE):-</a:t>
            </a:r>
          </a:p>
          <a:p>
            <a:pPr marL="285750" indent="-285750">
              <a:buFont typeface="Wingdings" panose="05000000000000000000" pitchFamily="2" charset="2"/>
              <a:buChar char="§"/>
            </a:pPr>
            <a:r>
              <a:rPr lang="en-US" sz="2000" dirty="0"/>
              <a:t> Tracking the change in prices of goods and services purchased by consumers throughout the economy.</a:t>
            </a:r>
          </a:p>
          <a:p>
            <a:pPr marL="285750" indent="-285750">
              <a:buFont typeface="Wingdings" panose="05000000000000000000" pitchFamily="2" charset="2"/>
              <a:buChar char="§"/>
            </a:pPr>
            <a:r>
              <a:rPr lang="en-US" sz="2000" dirty="0"/>
              <a:t>The PCE Price Index is the method used by the Federal Reserve to measure inflation.</a:t>
            </a:r>
          </a:p>
          <a:p>
            <a:pPr marL="285750" indent="-285750">
              <a:buFont typeface="Wingdings" panose="05000000000000000000" pitchFamily="2" charset="2"/>
              <a:buChar char="§"/>
            </a:pPr>
            <a:r>
              <a:rPr lang="en-US" sz="2000" dirty="0"/>
              <a:t> It is based on prices from all households, corporations, and governments</a:t>
            </a:r>
            <a:endParaRPr lang="en-IN" sz="2000"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728663" y="342900"/>
            <a:ext cx="7922417"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b="1" dirty="0">
                <a:solidFill>
                  <a:srgbClr val="ED7D31"/>
                </a:solidFill>
                <a:latin typeface="Calibri Light" panose="020F0302020204030204"/>
              </a:rPr>
              <a:t>Who And How to measures inflation in India?</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26690863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IO_CHANGETRACKING" val="true"/>
</p:tagLst>
</file>

<file path=ppt/tags/tag2.xml><?xml version="1.0" encoding="utf-8"?>
<p:tagLst xmlns:a="http://schemas.openxmlformats.org/drawingml/2006/main" xmlns:r="http://schemas.openxmlformats.org/officeDocument/2006/relationships" xmlns:p="http://schemas.openxmlformats.org/presentationml/2006/main">
  <p:tag name="MIO_FALLBACK_LAYOUT" val="39"/>
  <p:tag name="MIO_SHOW_DATE" val="False"/>
  <p:tag name="MIO_SHOW_FOOTER" val="True"/>
  <p:tag name="MIO_SHOW_PAGENUMBER" val="True"/>
  <p:tag name="MIO_AVOID_BLANK_LAYOUT" val="False"/>
  <p:tag name="MIO_CD_LAYOUT_VALID_AREA" val="False"/>
  <p:tag name="MIO_NUMBER_OF_VALID_LAYOUTS" val="47"/>
  <p:tag name="MIO_HDS" val="True"/>
  <p:tag name="MIO_SKIPVERSION" val="01.01.0001 00:00:00"/>
  <p:tag name="MIO_EKGUID" val="294d4305-e4f1-42af-b3b6-c279f6db36e7"/>
  <p:tag name="MIO_UPDATE" val="True"/>
  <p:tag name="MIO_VERSION" val="30.10.2018 13:15:12"/>
  <p:tag name="MIO_DBID" val="4A89AFF6-6C26-4C78-A859-0F5A1F8FB879"/>
  <p:tag name="MIO_LASTDOWNLOADED" val="09.12.2019 14:51:22"/>
  <p:tag name="MIO_OBJECTNAME" val="Presentation Widescreen"/>
  <p:tag name="MIO_CDID" val="451eeb19-c04f-4baa-b219-473a5b7aed7c"/>
</p:tagLst>
</file>

<file path=ppt/theme/theme1.xml><?xml version="1.0" encoding="utf-8"?>
<a:theme xmlns:a="http://schemas.openxmlformats.org/drawingml/2006/main" name="EMI Presentation">
  <a:themeElements>
    <a:clrScheme name="EMI house 5">
      <a:dk1>
        <a:srgbClr val="414141"/>
      </a:dk1>
      <a:lt1>
        <a:srgbClr val="FFFFFF"/>
      </a:lt1>
      <a:dk2>
        <a:srgbClr val="000000"/>
      </a:dk2>
      <a:lt2>
        <a:srgbClr val="7F7F7F"/>
      </a:lt2>
      <a:accent1>
        <a:srgbClr val="35637C"/>
      </a:accent1>
      <a:accent2>
        <a:srgbClr val="00A6CE"/>
      </a:accent2>
      <a:accent3>
        <a:srgbClr val="FF9C15"/>
      </a:accent3>
      <a:accent4>
        <a:srgbClr val="A73D71"/>
      </a:accent4>
      <a:accent5>
        <a:srgbClr val="FF6911"/>
      </a:accent5>
      <a:accent6>
        <a:srgbClr val="3FAE29"/>
      </a:accent6>
      <a:hlink>
        <a:srgbClr val="35627B"/>
      </a:hlink>
      <a:folHlink>
        <a:srgbClr val="5D87A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wrap="square" lIns="0" tIns="0" rIns="0" bIns="0" rtlCol="0" anchor="t" anchorCtr="0">
        <a:noAutofit/>
      </a:bodyPr>
      <a:lstStyle>
        <a:defPPr marL="0" marR="0" indent="0" algn="l" defTabSz="914400" rtl="0" eaLnBrk="1" fontAlgn="auto" latinLnBrk="0" hangingPunct="1">
          <a:lnSpc>
            <a:spcPct val="100000"/>
          </a:lnSpc>
          <a:spcBef>
            <a:spcPct val="0"/>
          </a:spcBef>
          <a:spcAft>
            <a:spcPts val="0"/>
          </a:spcAft>
          <a:buClrTx/>
          <a:buSzTx/>
          <a:buFontTx/>
          <a:buNone/>
          <a:tabLst/>
          <a:defRPr kumimoji="0" sz="1200" b="0" i="0" u="none" strike="noStrike" kern="1200" cap="none" spc="0" normalizeH="0" noProof="0" dirty="0" smtClean="0">
            <a:ln>
              <a:noFill/>
            </a:ln>
            <a:effectLst/>
            <a:uLnTx/>
            <a:uFillTx/>
            <a:latin typeface="Arial" pitchFamily="34" charset="0"/>
            <a:ea typeface="+mj-ea"/>
            <a:cs typeface="+mj-cs"/>
          </a:defRPr>
        </a:defPPr>
      </a:lstStyle>
    </a:txDef>
  </a:objectDefaults>
  <a:extraClrSchemeLst/>
  <a:extLst>
    <a:ext uri="{05A4C25C-085E-4340-85A3-A5531E510DB2}">
      <thm15:themeFamily xmlns:thm15="http://schemas.microsoft.com/office/thememl/2012/main" name="Default Theme.pptx" id="{E89FBC89-40D7-4C0B-BCC4-1D531A0BAEE6}" vid="{996E3AB6-D5E7-4C0A-9E13-ADCBB68E407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2662</TotalTime>
  <Words>799</Words>
  <Application>Microsoft Office PowerPoint</Application>
  <PresentationFormat>On-screen Show (16:9)</PresentationFormat>
  <Paragraphs>74</Paragraphs>
  <Slides>15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-apple-system</vt:lpstr>
      <vt:lpstr>Arial</vt:lpstr>
      <vt:lpstr>Calibri</vt:lpstr>
      <vt:lpstr>Calibri Light</vt:lpstr>
      <vt:lpstr>Wingdings</vt:lpstr>
      <vt:lpstr>EMI Presentation</vt:lpstr>
      <vt:lpstr>                                                              </vt:lpstr>
      <vt:lpstr>Overview</vt:lpstr>
      <vt:lpstr>What is Inflation</vt:lpstr>
      <vt:lpstr>Causes Of Inflation</vt:lpstr>
      <vt:lpstr>Causes Of Inflation</vt:lpstr>
      <vt:lpstr>Causes Of Inflation</vt:lpstr>
      <vt:lpstr>Effects of Inflation</vt:lpstr>
      <vt:lpstr>Is Inflation is bad for Everyone?</vt:lpstr>
      <vt:lpstr>Who And How to measures inflation in India?</vt:lpstr>
      <vt:lpstr>How to measure inflation?</vt:lpstr>
      <vt:lpstr>CPI Graph</vt:lpstr>
      <vt:lpstr>How to Controlling inflation?</vt:lpstr>
      <vt:lpstr>How to Controlling inflation?</vt:lpstr>
      <vt:lpstr>Conclusion</vt:lpstr>
      <vt:lpstr>Thank you and Q&amp;A</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EMI Presentation Style  All Slides Template</dc:title>
  <dc:subject/>
  <dc:creator>Ganesh Hegde</dc:creator>
  <cp:keywords/>
  <dc:description>Presentation-EMI-v1.3.potx</dc:description>
  <cp:lastModifiedBy>Sachin Mittalkod</cp:lastModifiedBy>
  <cp:revision>35</cp:revision>
  <dcterms:created xsi:type="dcterms:W3CDTF">2021-03-09T08:04:01Z</dcterms:created>
  <dcterms:modified xsi:type="dcterms:W3CDTF">2022-07-26T17:01:56Z</dcterms:modified>
  <cp:category/>
</cp:coreProperties>
</file>

<file path=docProps/thumbnail.jpeg>
</file>